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87" r:id="rId2"/>
    <p:sldId id="290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0" r:id="rId13"/>
    <p:sldId id="284" r:id="rId14"/>
    <p:sldId id="285" r:id="rId15"/>
    <p:sldId id="28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072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-1458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D4D580-581F-44A1-BDD4-25F27CC18E2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7CDCBC-F651-4860-8C1E-C5A06A9D76BC}">
      <dgm:prSet phldrT="[Текст]" custT="1"/>
      <dgm:spPr>
        <a:noFill/>
        <a:ln w="50800">
          <a:solidFill>
            <a:srgbClr val="00B050"/>
          </a:solidFill>
        </a:ln>
      </dgm:spPr>
      <dgm:t>
        <a:bodyPr/>
        <a:lstStyle/>
        <a:p>
          <a:endParaRPr lang="ru-RU" sz="2800" b="1" dirty="0">
            <a:solidFill>
              <a:srgbClr val="00B050"/>
            </a:solidFill>
          </a:endParaRPr>
        </a:p>
      </dgm:t>
    </dgm:pt>
    <dgm:pt modelId="{8AAAFEB3-6C34-470F-9654-654CC2123AE8}" type="parTrans" cxnId="{26090004-6139-4900-9FA7-0744A55748EE}">
      <dgm:prSet/>
      <dgm:spPr/>
      <dgm:t>
        <a:bodyPr/>
        <a:lstStyle/>
        <a:p>
          <a:endParaRPr lang="ru-RU"/>
        </a:p>
      </dgm:t>
    </dgm:pt>
    <dgm:pt modelId="{4EC46B65-838F-40C2-879D-F13582D9E670}" type="sibTrans" cxnId="{26090004-6139-4900-9FA7-0744A55748EE}">
      <dgm:prSet/>
      <dgm:spPr/>
      <dgm:t>
        <a:bodyPr/>
        <a:lstStyle/>
        <a:p>
          <a:endParaRPr lang="ru-RU"/>
        </a:p>
      </dgm:t>
    </dgm:pt>
    <dgm:pt modelId="{8B2BF483-04EA-4B0A-9F35-8794F0B00C3A}">
      <dgm:prSet phldrT="[Текст]" custT="1"/>
      <dgm:spPr>
        <a:noFill/>
        <a:ln w="50800">
          <a:solidFill>
            <a:srgbClr val="00B0F0"/>
          </a:solidFill>
        </a:ln>
      </dgm:spPr>
      <dgm:t>
        <a:bodyPr/>
        <a:lstStyle/>
        <a:p>
          <a:endParaRPr lang="ru-RU" sz="2800" dirty="0">
            <a:solidFill>
              <a:srgbClr val="0070C0"/>
            </a:solidFill>
          </a:endParaRPr>
        </a:p>
      </dgm:t>
    </dgm:pt>
    <dgm:pt modelId="{6F9DDBE2-63A2-457D-A2A2-6DA2FD42B0DA}" type="sibTrans" cxnId="{169936D2-2049-4E5D-8563-EBCCE7678996}">
      <dgm:prSet/>
      <dgm:spPr/>
      <dgm:t>
        <a:bodyPr/>
        <a:lstStyle/>
        <a:p>
          <a:endParaRPr lang="ru-RU"/>
        </a:p>
      </dgm:t>
    </dgm:pt>
    <dgm:pt modelId="{EE64F16D-89AD-4B54-9BEA-A6B135D43ED2}" type="parTrans" cxnId="{169936D2-2049-4E5D-8563-EBCCE7678996}">
      <dgm:prSet/>
      <dgm:spPr/>
      <dgm:t>
        <a:bodyPr/>
        <a:lstStyle/>
        <a:p>
          <a:endParaRPr lang="ru-RU"/>
        </a:p>
      </dgm:t>
    </dgm:pt>
    <dgm:pt modelId="{FF1D3763-C6E0-49F6-88A5-C6889189D542}" type="pres">
      <dgm:prSet presAssocID="{F0D4D580-581F-44A1-BDD4-25F27CC18E2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754AC29-E519-4FE2-809B-278B05B4FB65}" type="pres">
      <dgm:prSet presAssocID="{8B2BF483-04EA-4B0A-9F35-8794F0B00C3A}" presName="composite" presStyleCnt="0"/>
      <dgm:spPr/>
    </dgm:pt>
    <dgm:pt modelId="{2D7B7B4D-9BA8-4A99-B1D5-462AD8488171}" type="pres">
      <dgm:prSet presAssocID="{8B2BF483-04EA-4B0A-9F35-8794F0B00C3A}" presName="LShape" presStyleLbl="alignNode1" presStyleIdx="0" presStyleCnt="3" custLinFactNeighborX="-583" custLinFactNeighborY="935"/>
      <dgm:spPr/>
    </dgm:pt>
    <dgm:pt modelId="{8DCE2963-8741-4FAC-B4D4-6C71ECB1FADA}" type="pres">
      <dgm:prSet presAssocID="{8B2BF483-04EA-4B0A-9F35-8794F0B00C3A}" presName="ParentText" presStyleLbl="revTx" presStyleIdx="0" presStyleCnt="2" custScaleX="108921" custScaleY="1115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5D976-8057-4A5E-92FC-96E2314AED98}" type="pres">
      <dgm:prSet presAssocID="{8B2BF483-04EA-4B0A-9F35-8794F0B00C3A}" presName="Triangle" presStyleLbl="alignNode1" presStyleIdx="1" presStyleCnt="3"/>
      <dgm:spPr/>
    </dgm:pt>
    <dgm:pt modelId="{FE44AC29-CE9B-4078-8010-54AC071CCD40}" type="pres">
      <dgm:prSet presAssocID="{6F9DDBE2-63A2-457D-A2A2-6DA2FD42B0DA}" presName="sibTrans" presStyleCnt="0"/>
      <dgm:spPr/>
    </dgm:pt>
    <dgm:pt modelId="{3C27A41F-C60E-4B01-B8DA-62A2B751F652}" type="pres">
      <dgm:prSet presAssocID="{6F9DDBE2-63A2-457D-A2A2-6DA2FD42B0DA}" presName="space" presStyleCnt="0"/>
      <dgm:spPr/>
    </dgm:pt>
    <dgm:pt modelId="{3C9B640C-154B-4D24-A6E3-2D01B7B308CC}" type="pres">
      <dgm:prSet presAssocID="{847CDCBC-F651-4860-8C1E-C5A06A9D76BC}" presName="composite" presStyleCnt="0"/>
      <dgm:spPr/>
    </dgm:pt>
    <dgm:pt modelId="{B813D846-0253-4833-97D7-B8C018AA6BC3}" type="pres">
      <dgm:prSet presAssocID="{847CDCBC-F651-4860-8C1E-C5A06A9D76BC}" presName="LShape" presStyleLbl="alignNode1" presStyleIdx="2" presStyleCnt="3"/>
      <dgm:spPr/>
    </dgm:pt>
    <dgm:pt modelId="{9C20FCA6-7D75-451F-AB83-68B6A4F86E68}" type="pres">
      <dgm:prSet presAssocID="{847CDCBC-F651-4860-8C1E-C5A06A9D76BC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C4704C-EC36-4936-ACF5-49C823F2D7C2}" type="presOf" srcId="{8B2BF483-04EA-4B0A-9F35-8794F0B00C3A}" destId="{8DCE2963-8741-4FAC-B4D4-6C71ECB1FADA}" srcOrd="0" destOrd="0" presId="urn:microsoft.com/office/officeart/2009/3/layout/StepUpProcess"/>
    <dgm:cxn modelId="{26090004-6139-4900-9FA7-0744A55748EE}" srcId="{F0D4D580-581F-44A1-BDD4-25F27CC18E2B}" destId="{847CDCBC-F651-4860-8C1E-C5A06A9D76BC}" srcOrd="1" destOrd="0" parTransId="{8AAAFEB3-6C34-470F-9654-654CC2123AE8}" sibTransId="{4EC46B65-838F-40C2-879D-F13582D9E670}"/>
    <dgm:cxn modelId="{477A5013-4BA4-4741-97A2-FCFC7142397D}" type="presOf" srcId="{F0D4D580-581F-44A1-BDD4-25F27CC18E2B}" destId="{FF1D3763-C6E0-49F6-88A5-C6889189D542}" srcOrd="0" destOrd="0" presId="urn:microsoft.com/office/officeart/2009/3/layout/StepUpProcess"/>
    <dgm:cxn modelId="{0707EEF9-424B-4F9B-A897-3495023A50FD}" type="presOf" srcId="{847CDCBC-F651-4860-8C1E-C5A06A9D76BC}" destId="{9C20FCA6-7D75-451F-AB83-68B6A4F86E68}" srcOrd="0" destOrd="0" presId="urn:microsoft.com/office/officeart/2009/3/layout/StepUpProcess"/>
    <dgm:cxn modelId="{169936D2-2049-4E5D-8563-EBCCE7678996}" srcId="{F0D4D580-581F-44A1-BDD4-25F27CC18E2B}" destId="{8B2BF483-04EA-4B0A-9F35-8794F0B00C3A}" srcOrd="0" destOrd="0" parTransId="{EE64F16D-89AD-4B54-9BEA-A6B135D43ED2}" sibTransId="{6F9DDBE2-63A2-457D-A2A2-6DA2FD42B0DA}"/>
    <dgm:cxn modelId="{091216A8-1EAB-43A3-AA75-2B541D344319}" type="presParOf" srcId="{FF1D3763-C6E0-49F6-88A5-C6889189D542}" destId="{2754AC29-E519-4FE2-809B-278B05B4FB65}" srcOrd="0" destOrd="0" presId="urn:microsoft.com/office/officeart/2009/3/layout/StepUpProcess"/>
    <dgm:cxn modelId="{936D410A-6602-40E9-B4C1-7A92234BBBC0}" type="presParOf" srcId="{2754AC29-E519-4FE2-809B-278B05B4FB65}" destId="{2D7B7B4D-9BA8-4A99-B1D5-462AD8488171}" srcOrd="0" destOrd="0" presId="urn:microsoft.com/office/officeart/2009/3/layout/StepUpProcess"/>
    <dgm:cxn modelId="{ADBC9E09-64D3-4898-B241-8D3E135FE9CF}" type="presParOf" srcId="{2754AC29-E519-4FE2-809B-278B05B4FB65}" destId="{8DCE2963-8741-4FAC-B4D4-6C71ECB1FADA}" srcOrd="1" destOrd="0" presId="urn:microsoft.com/office/officeart/2009/3/layout/StepUpProcess"/>
    <dgm:cxn modelId="{5ADB5360-4C53-4EE0-AA8B-580C444C6624}" type="presParOf" srcId="{2754AC29-E519-4FE2-809B-278B05B4FB65}" destId="{AA25D976-8057-4A5E-92FC-96E2314AED98}" srcOrd="2" destOrd="0" presId="urn:microsoft.com/office/officeart/2009/3/layout/StepUpProcess"/>
    <dgm:cxn modelId="{8488894E-AF5D-4931-A9F0-B128A497E4D5}" type="presParOf" srcId="{FF1D3763-C6E0-49F6-88A5-C6889189D542}" destId="{FE44AC29-CE9B-4078-8010-54AC071CCD40}" srcOrd="1" destOrd="0" presId="urn:microsoft.com/office/officeart/2009/3/layout/StepUpProcess"/>
    <dgm:cxn modelId="{896B04C1-2188-466D-A33C-2CAFBB149FA5}" type="presParOf" srcId="{FE44AC29-CE9B-4078-8010-54AC071CCD40}" destId="{3C27A41F-C60E-4B01-B8DA-62A2B751F652}" srcOrd="0" destOrd="0" presId="urn:microsoft.com/office/officeart/2009/3/layout/StepUpProcess"/>
    <dgm:cxn modelId="{E72F0424-47C7-4571-814D-EB12B2E11B2F}" type="presParOf" srcId="{FF1D3763-C6E0-49F6-88A5-C6889189D542}" destId="{3C9B640C-154B-4D24-A6E3-2D01B7B308CC}" srcOrd="2" destOrd="0" presId="urn:microsoft.com/office/officeart/2009/3/layout/StepUpProcess"/>
    <dgm:cxn modelId="{0828503A-DE62-4E4B-AF3A-BA2E47FEB502}" type="presParOf" srcId="{3C9B640C-154B-4D24-A6E3-2D01B7B308CC}" destId="{B813D846-0253-4833-97D7-B8C018AA6BC3}" srcOrd="0" destOrd="0" presId="urn:microsoft.com/office/officeart/2009/3/layout/StepUpProcess"/>
    <dgm:cxn modelId="{06105DD2-1A41-4BE1-AD64-8B55DE247448}" type="presParOf" srcId="{3C9B640C-154B-4D24-A6E3-2D01B7B308CC}" destId="{9C20FCA6-7D75-451F-AB83-68B6A4F86E68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57456-156E-4562-B950-16068F7B92E0}">
      <dsp:nvSpPr>
        <dsp:cNvPr id="0" name=""/>
        <dsp:cNvSpPr/>
      </dsp:nvSpPr>
      <dsp:spPr>
        <a:xfrm>
          <a:off x="5" y="0"/>
          <a:ext cx="11231874" cy="653667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8E841-C2B5-4406-8629-7B9673B9A5D2}">
      <dsp:nvSpPr>
        <dsp:cNvPr id="0" name=""/>
        <dsp:cNvSpPr/>
      </dsp:nvSpPr>
      <dsp:spPr>
        <a:xfrm rot="16200000">
          <a:off x="1259279" y="341789"/>
          <a:ext cx="5141516" cy="65366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solidFill>
              <a:srgbClr val="002060"/>
            </a:solidFill>
          </a:endParaRPr>
        </a:p>
      </dsp:txBody>
      <dsp:txXfrm>
        <a:off x="1510267" y="592777"/>
        <a:ext cx="4639540" cy="6034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B7B4D-9BA8-4A99-B1D5-462AD8488171}">
      <dsp:nvSpPr>
        <dsp:cNvPr id="0" name=""/>
        <dsp:cNvSpPr/>
      </dsp:nvSpPr>
      <dsp:spPr>
        <a:xfrm rot="5400000">
          <a:off x="1082735" y="403166"/>
          <a:ext cx="3021450" cy="50276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E2963-8741-4FAC-B4D4-6C71ECB1FADA}">
      <dsp:nvSpPr>
        <dsp:cNvPr id="0" name=""/>
        <dsp:cNvSpPr/>
      </dsp:nvSpPr>
      <dsp:spPr>
        <a:xfrm>
          <a:off x="405230" y="1647046"/>
          <a:ext cx="4943889" cy="4438765"/>
        </a:xfrm>
        <a:prstGeom prst="rect">
          <a:avLst/>
        </a:prstGeom>
        <a:noFill/>
        <a:ln w="50800">
          <a:solidFill>
            <a:srgbClr val="00B0F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>
            <a:solidFill>
              <a:srgbClr val="0070C0"/>
            </a:solidFill>
          </a:endParaRPr>
        </a:p>
      </dsp:txBody>
      <dsp:txXfrm>
        <a:off x="405230" y="1647046"/>
        <a:ext cx="4943889" cy="4438765"/>
      </dsp:txXfrm>
    </dsp:sp>
    <dsp:sp modelId="{AA25D976-8057-4A5E-92FC-96E2314AED98}">
      <dsp:nvSpPr>
        <dsp:cNvPr id="0" name=""/>
        <dsp:cNvSpPr/>
      </dsp:nvSpPr>
      <dsp:spPr>
        <a:xfrm>
          <a:off x="4290250" y="4776"/>
          <a:ext cx="856409" cy="85640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3D846-0253-4833-97D7-B8C018AA6BC3}">
      <dsp:nvSpPr>
        <dsp:cNvPr id="0" name=""/>
        <dsp:cNvSpPr/>
      </dsp:nvSpPr>
      <dsp:spPr>
        <a:xfrm rot="5400000">
          <a:off x="6871090" y="-1000066"/>
          <a:ext cx="3021450" cy="50276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0FCA6-7D75-451F-AB83-68B6A4F86E68}">
      <dsp:nvSpPr>
        <dsp:cNvPr id="0" name=""/>
        <dsp:cNvSpPr/>
      </dsp:nvSpPr>
      <dsp:spPr>
        <a:xfrm>
          <a:off x="6366735" y="502110"/>
          <a:ext cx="4538968" cy="3978671"/>
        </a:xfrm>
        <a:prstGeom prst="rect">
          <a:avLst/>
        </a:prstGeom>
        <a:noFill/>
        <a:ln w="50800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b="1" kern="1200" dirty="0">
            <a:solidFill>
              <a:srgbClr val="00B050"/>
            </a:solidFill>
          </a:endParaRPr>
        </a:p>
      </dsp:txBody>
      <dsp:txXfrm>
        <a:off x="6366735" y="502110"/>
        <a:ext cx="4538968" cy="3978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1AC93-4996-463F-AB23-6F669947F33C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618B8-D1FA-4625-AD8E-F8B41F29B9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362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BCA27-21ED-4C2B-9206-9664E7F31D7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906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802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672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02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061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791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6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64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61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644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01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17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925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sch5-gusev.ru/uploads/posts/2012-04/1335422820_lyubi-knigi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http://sch5-gusev.ru/uploads/posts/2012-04/1335422820_lyubi-knigi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EA3C199-06BE-486F-9727-8A9BC844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2" y="-2666999"/>
            <a:ext cx="6857999" cy="12192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0135C7C-C8A4-4D31-98E8-DA6D966C408B}"/>
              </a:ext>
            </a:extLst>
          </p:cNvPr>
          <p:cNvSpPr/>
          <p:nvPr/>
        </p:nvSpPr>
        <p:spPr>
          <a:xfrm>
            <a:off x="2643051" y="2615728"/>
            <a:ext cx="69058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6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Мектепке дейінгі ұйымдардың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6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kk-KZ" sz="26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Ата-аналарға арналған </a:t>
            </a:r>
            <a:r>
              <a:rPr lang="kk-KZ" sz="2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үздікконсультациялық </a:t>
            </a:r>
            <a:r>
              <a:rPr lang="kk-KZ" sz="2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пункт-2023</a:t>
            </a:r>
            <a:r>
              <a:rPr lang="kk-KZ" sz="26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kk-KZ" sz="2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kk-KZ" sz="26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34D0B8-81C2-49E5-BCDE-A2128074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8669" y="299757"/>
            <a:ext cx="3014662" cy="16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75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D9E9E7-4449-4FE1-8351-970DD95FB43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046" y="1134737"/>
            <a:ext cx="2760149" cy="511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920694-0606-4A0A-AC93-845C14BFD940}"/>
              </a:ext>
            </a:extLst>
          </p:cNvPr>
          <p:cNvSpPr/>
          <p:nvPr/>
        </p:nvSpPr>
        <p:spPr>
          <a:xfrm>
            <a:off x="633046" y="1134737"/>
            <a:ext cx="2980487" cy="511533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8BED7B1-57EE-4E10-983B-030ED5D0CEB8}"/>
              </a:ext>
            </a:extLst>
          </p:cNvPr>
          <p:cNvSpPr/>
          <p:nvPr/>
        </p:nvSpPr>
        <p:spPr>
          <a:xfrm>
            <a:off x="4439798" y="1112701"/>
            <a:ext cx="3084723" cy="5012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9" descr="F:\ \ФОНЫ\фон\1.png">
            <a:extLst>
              <a:ext uri="{FF2B5EF4-FFF2-40B4-BE49-F238E27FC236}">
                <a16:creationId xmlns:a16="http://schemas.microsoft.com/office/drawing/2014/main" xmlns="" id="{17B3373E-699D-435B-9304-B00F02AE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335" y="4829134"/>
            <a:ext cx="1270669" cy="9388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8B0ACCD-2375-4236-9C68-0A0B0A58FF4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326" y="1288973"/>
            <a:ext cx="2854958" cy="467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F:\ \ФОНЫ\фон\1.png">
            <a:extLst>
              <a:ext uri="{FF2B5EF4-FFF2-40B4-BE49-F238E27FC236}">
                <a16:creationId xmlns:a16="http://schemas.microsoft.com/office/drawing/2014/main" xmlns="" id="{17B3373E-699D-435B-9304-B00F02AE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777" y="4662044"/>
            <a:ext cx="1270669" cy="9388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8B0ACCD-2375-4236-9C68-0A0B0A58FF43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6887" y="1277956"/>
            <a:ext cx="2875401" cy="462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8BED7B1-57EE-4E10-983B-030ED5D0CEB8}"/>
              </a:ext>
            </a:extLst>
          </p:cNvPr>
          <p:cNvSpPr/>
          <p:nvPr/>
        </p:nvSpPr>
        <p:spPr>
          <a:xfrm>
            <a:off x="8326916" y="1110865"/>
            <a:ext cx="3084723" cy="50126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9" descr="F:\ \ФОНЫ\фон\1.png">
            <a:extLst>
              <a:ext uri="{FF2B5EF4-FFF2-40B4-BE49-F238E27FC236}">
                <a16:creationId xmlns:a16="http://schemas.microsoft.com/office/drawing/2014/main" xmlns="" id="{17B3373E-699D-435B-9304-B00F02AE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9536" y="4693259"/>
            <a:ext cx="1270669" cy="9388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74538" y="0"/>
            <a:ext cx="44542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Журналдар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387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2E1B10A-16FE-4D7E-B821-F715B4948660}"/>
              </a:ext>
            </a:extLst>
          </p:cNvPr>
          <p:cNvPicPr/>
          <p:nvPr/>
        </p:nvPicPr>
        <p:blipFill rotWithShape="1">
          <a:blip r:embed="rId2" cstate="print"/>
          <a:srcRect t="5205" r="11261"/>
          <a:stretch/>
        </p:blipFill>
        <p:spPr bwMode="auto">
          <a:xfrm>
            <a:off x="8621485" y="1181685"/>
            <a:ext cx="3516923" cy="50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8500875-3DAB-40B2-8096-0E5B23C4D773}"/>
              </a:ext>
            </a:extLst>
          </p:cNvPr>
          <p:cNvPicPr/>
          <p:nvPr/>
        </p:nvPicPr>
        <p:blipFill rotWithShape="1">
          <a:blip r:embed="rId3" cstate="print"/>
          <a:srcRect l="16024" r="6654"/>
          <a:stretch/>
        </p:blipFill>
        <p:spPr bwMode="auto">
          <a:xfrm>
            <a:off x="4989006" y="1181685"/>
            <a:ext cx="3386294" cy="50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4988A46-9817-436A-8376-5E3EC8CAA1C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09" y="534183"/>
            <a:ext cx="4318013" cy="571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920694-0606-4A0A-AC93-845C14BFD940}"/>
              </a:ext>
            </a:extLst>
          </p:cNvPr>
          <p:cNvSpPr/>
          <p:nvPr/>
        </p:nvSpPr>
        <p:spPr>
          <a:xfrm>
            <a:off x="633046" y="522514"/>
            <a:ext cx="4109776" cy="572756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8A285A6-DB24-4B4E-AD77-E71E973CB629}"/>
              </a:ext>
            </a:extLst>
          </p:cNvPr>
          <p:cNvSpPr/>
          <p:nvPr/>
        </p:nvSpPr>
        <p:spPr>
          <a:xfrm>
            <a:off x="321547" y="522514"/>
            <a:ext cx="311499" cy="572756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8BED7B1-57EE-4E10-983B-030ED5D0CEB8}"/>
              </a:ext>
            </a:extLst>
          </p:cNvPr>
          <p:cNvSpPr/>
          <p:nvPr/>
        </p:nvSpPr>
        <p:spPr>
          <a:xfrm>
            <a:off x="4923692" y="1181686"/>
            <a:ext cx="3516923" cy="506838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7DC7B58-A26C-48B4-9852-D4D40E1EFD01}"/>
              </a:ext>
            </a:extLst>
          </p:cNvPr>
          <p:cNvSpPr/>
          <p:nvPr/>
        </p:nvSpPr>
        <p:spPr>
          <a:xfrm>
            <a:off x="8621485" y="1181686"/>
            <a:ext cx="3516923" cy="506838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7" descr="https://encrypted-tbn0.gstatic.com/images?q=tbn:ANd9GcSGwIwmyw_OgyEf-KHrFsruqc2JdsWWhwZCQLjikYVBDJCxlVBY">
            <a:extLst>
              <a:ext uri="{FF2B5EF4-FFF2-40B4-BE49-F238E27FC236}">
                <a16:creationId xmlns:a16="http://schemas.microsoft.com/office/drawing/2014/main" xmlns="" id="{6CF17F4A-DDE6-4686-B9EF-45611B6A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605" y="5293819"/>
            <a:ext cx="970135" cy="51206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6" descr="https://encrypted-tbn1.gstatic.com/images?q=tbn:ANd9GcR0wBxajXPcuKzvAaGCVDqpGKLPJm9r3GG-Y7HTmH6RgDNJ9w4s">
            <a:extLst>
              <a:ext uri="{FF2B5EF4-FFF2-40B4-BE49-F238E27FC236}">
                <a16:creationId xmlns:a16="http://schemas.microsoft.com/office/drawing/2014/main" xmlns="" id="{36FDE22B-F8F4-4003-9C7B-7D53B1EB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9761" y="3973252"/>
            <a:ext cx="986235" cy="10816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69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50148E4-57CA-4A13-9123-86776FBE0304}"/>
              </a:ext>
            </a:extLst>
          </p:cNvPr>
          <p:cNvPicPr/>
          <p:nvPr/>
        </p:nvPicPr>
        <p:blipFill rotWithShape="1">
          <a:blip r:embed="rId2" cstate="print"/>
          <a:srcRect b="26225"/>
          <a:stretch/>
        </p:blipFill>
        <p:spPr bwMode="auto">
          <a:xfrm>
            <a:off x="6096000" y="1181685"/>
            <a:ext cx="4876566" cy="5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C02615-6F47-4B75-AD2E-0111FEA9BBB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45" y="522514"/>
            <a:ext cx="4136233" cy="572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920694-0606-4A0A-AC93-845C14BFD940}"/>
              </a:ext>
            </a:extLst>
          </p:cNvPr>
          <p:cNvSpPr/>
          <p:nvPr/>
        </p:nvSpPr>
        <p:spPr>
          <a:xfrm>
            <a:off x="633046" y="522514"/>
            <a:ext cx="4109776" cy="572756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8A285A6-DB24-4B4E-AD77-E71E973CB629}"/>
              </a:ext>
            </a:extLst>
          </p:cNvPr>
          <p:cNvSpPr/>
          <p:nvPr/>
        </p:nvSpPr>
        <p:spPr>
          <a:xfrm>
            <a:off x="321547" y="522514"/>
            <a:ext cx="311499" cy="572756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8BED7B1-57EE-4E10-983B-030ED5D0CEB8}"/>
              </a:ext>
            </a:extLst>
          </p:cNvPr>
          <p:cNvSpPr/>
          <p:nvPr/>
        </p:nvSpPr>
        <p:spPr>
          <a:xfrm>
            <a:off x="6096000" y="1181686"/>
            <a:ext cx="4933071" cy="50683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овина рамки 1">
            <a:extLst>
              <a:ext uri="{FF2B5EF4-FFF2-40B4-BE49-F238E27FC236}">
                <a16:creationId xmlns:a16="http://schemas.microsoft.com/office/drawing/2014/main" xmlns="" id="{4C3BE832-4BEF-4326-B989-EDEA9FDF6CAE}"/>
              </a:ext>
            </a:extLst>
          </p:cNvPr>
          <p:cNvSpPr/>
          <p:nvPr/>
        </p:nvSpPr>
        <p:spPr>
          <a:xfrm>
            <a:off x="6096000" y="1181683"/>
            <a:ext cx="1758461" cy="309489"/>
          </a:xfrm>
          <a:prstGeom prst="half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12443F-26D6-4C19-854D-6D8EC15A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875" y="4651345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430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Кунекей\Downloads\WhatsApp Image 2022-10-27 at 10.16.35.jpeg"/>
          <p:cNvPicPr/>
          <p:nvPr/>
        </p:nvPicPr>
        <p:blipFill>
          <a:blip r:embed="rId2" cstate="print"/>
          <a:srcRect b="12180"/>
          <a:stretch>
            <a:fillRect/>
          </a:stretch>
        </p:blipFill>
        <p:spPr bwMode="auto">
          <a:xfrm>
            <a:off x="578642" y="1051005"/>
            <a:ext cx="2811008" cy="248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E5169ACF-3430-48A0-80D2-048FEB44CB1F}"/>
              </a:ext>
            </a:extLst>
          </p:cNvPr>
          <p:cNvSpPr/>
          <p:nvPr/>
        </p:nvSpPr>
        <p:spPr>
          <a:xfrm>
            <a:off x="908343" y="108858"/>
            <a:ext cx="8967177" cy="7155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пунктегі жұмыстардан көріністер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Кунекей\Downloads\WhatsApp Image 2023-10-21 at 13.16.5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979" y="3836896"/>
            <a:ext cx="2655064" cy="2745683"/>
          </a:xfrm>
          <a:prstGeom prst="rect">
            <a:avLst/>
          </a:prstGeom>
          <a:noFill/>
        </p:spPr>
      </p:pic>
      <p:pic>
        <p:nvPicPr>
          <p:cNvPr id="6147" name="Picture 3" descr="C:\Users\Кунекей\Downloads\WhatsApp Image 2023-10-21 at 13.16.48.jpeg"/>
          <p:cNvPicPr>
            <a:picLocks noChangeAspect="1" noChangeArrowheads="1"/>
          </p:cNvPicPr>
          <p:nvPr/>
        </p:nvPicPr>
        <p:blipFill>
          <a:blip r:embed="rId4"/>
          <a:srcRect b="22558"/>
          <a:stretch>
            <a:fillRect/>
          </a:stretch>
        </p:blipFill>
        <p:spPr bwMode="auto">
          <a:xfrm>
            <a:off x="3693463" y="1018187"/>
            <a:ext cx="2310730" cy="2518228"/>
          </a:xfrm>
          <a:prstGeom prst="rect">
            <a:avLst/>
          </a:prstGeom>
          <a:noFill/>
        </p:spPr>
      </p:pic>
      <p:pic>
        <p:nvPicPr>
          <p:cNvPr id="6148" name="Picture 4" descr="C:\Users\Кунекей\Downloads\WhatsApp Image 2023-10-21 at 13.16.50.jpeg"/>
          <p:cNvPicPr>
            <a:picLocks noChangeAspect="1" noChangeArrowheads="1"/>
          </p:cNvPicPr>
          <p:nvPr/>
        </p:nvPicPr>
        <p:blipFill>
          <a:blip r:embed="rId5"/>
          <a:srcRect t="24531"/>
          <a:stretch>
            <a:fillRect/>
          </a:stretch>
        </p:blipFill>
        <p:spPr bwMode="auto">
          <a:xfrm>
            <a:off x="6216324" y="1046603"/>
            <a:ext cx="2575135" cy="2489811"/>
          </a:xfrm>
          <a:prstGeom prst="rect">
            <a:avLst/>
          </a:prstGeom>
          <a:noFill/>
        </p:spPr>
      </p:pic>
      <p:pic>
        <p:nvPicPr>
          <p:cNvPr id="6149" name="Picture 5" descr="C:\Users\Кунекей\Downloads\WhatsApp Image 2023-10-21 at 13.16.51.jpeg"/>
          <p:cNvPicPr>
            <a:picLocks noChangeAspect="1" noChangeArrowheads="1"/>
          </p:cNvPicPr>
          <p:nvPr/>
        </p:nvPicPr>
        <p:blipFill>
          <a:blip r:embed="rId6"/>
          <a:srcRect b="27711"/>
          <a:stretch>
            <a:fillRect/>
          </a:stretch>
        </p:blipFill>
        <p:spPr bwMode="auto">
          <a:xfrm>
            <a:off x="3671428" y="3833870"/>
            <a:ext cx="2707339" cy="2787266"/>
          </a:xfrm>
          <a:prstGeom prst="rect">
            <a:avLst/>
          </a:prstGeom>
          <a:noFill/>
        </p:spPr>
      </p:pic>
      <p:pic>
        <p:nvPicPr>
          <p:cNvPr id="6150" name="Picture 6" descr="C:\Users\Кунекей\Downloads\WhatsApp Image 2023-10-21 at 13.16.54 (1).jpeg"/>
          <p:cNvPicPr>
            <a:picLocks noChangeAspect="1" noChangeArrowheads="1"/>
          </p:cNvPicPr>
          <p:nvPr/>
        </p:nvPicPr>
        <p:blipFill>
          <a:blip r:embed="rId7"/>
          <a:srcRect t="19598" r="25271" b="9960"/>
          <a:stretch>
            <a:fillRect/>
          </a:stretch>
        </p:blipFill>
        <p:spPr bwMode="auto">
          <a:xfrm>
            <a:off x="6455886" y="3899969"/>
            <a:ext cx="4799612" cy="2544897"/>
          </a:xfrm>
          <a:prstGeom prst="rect">
            <a:avLst/>
          </a:prstGeom>
          <a:noFill/>
        </p:spPr>
      </p:pic>
      <p:pic>
        <p:nvPicPr>
          <p:cNvPr id="6151" name="Picture 7" descr="C:\Users\Кунекей\Downloads\WhatsApp Image 2023-10-21 at 13.16.52.jpeg"/>
          <p:cNvPicPr>
            <a:picLocks noChangeAspect="1" noChangeArrowheads="1"/>
          </p:cNvPicPr>
          <p:nvPr/>
        </p:nvPicPr>
        <p:blipFill>
          <a:blip r:embed="rId8"/>
          <a:srcRect t="10763" b="29799"/>
          <a:stretch>
            <a:fillRect/>
          </a:stretch>
        </p:blipFill>
        <p:spPr bwMode="auto">
          <a:xfrm>
            <a:off x="9091727" y="1035586"/>
            <a:ext cx="2648207" cy="2544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Кунекей\Downloads\WhatsApp Image 2022-10-27 at 14.31.32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70278" y="3593034"/>
            <a:ext cx="3559126" cy="29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: вправо с вырезом 7">
            <a:extLst>
              <a:ext uri="{FF2B5EF4-FFF2-40B4-BE49-F238E27FC236}">
                <a16:creationId xmlns:a16="http://schemas.microsoft.com/office/drawing/2014/main" xmlns="" id="{6DF98720-779A-4E58-8C9E-C37D38B9EDF4}"/>
              </a:ext>
            </a:extLst>
          </p:cNvPr>
          <p:cNvSpPr/>
          <p:nvPr/>
        </p:nvSpPr>
        <p:spPr>
          <a:xfrm flipH="1">
            <a:off x="7971248" y="442077"/>
            <a:ext cx="3589760" cy="2544822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4091" y="1404894"/>
            <a:ext cx="3536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Баламен а</a:t>
            </a:r>
            <a:r>
              <a:rPr lang="ru-RU" sz="1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та-ана</a:t>
            </a:r>
            <a:r>
              <a:rPr lang="kk-KZ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ға бақшаны таныстыру</a:t>
            </a:r>
            <a:endParaRPr lang="ru-RU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: вправо с вырезом 8">
            <a:extLst>
              <a:ext uri="{FF2B5EF4-FFF2-40B4-BE49-F238E27FC236}">
                <a16:creationId xmlns:a16="http://schemas.microsoft.com/office/drawing/2014/main" xmlns="" id="{29912BDE-B232-4227-B738-F9186883D3E4}"/>
              </a:ext>
            </a:extLst>
          </p:cNvPr>
          <p:cNvSpPr/>
          <p:nvPr/>
        </p:nvSpPr>
        <p:spPr>
          <a:xfrm>
            <a:off x="225499" y="3646582"/>
            <a:ext cx="3630405" cy="2483065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7899" y="4476363"/>
            <a:ext cx="369691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Бақшадағы мобильді кітапхана бұрышынан ертегі оқуда</a:t>
            </a:r>
            <a:endParaRPr lang="ru-RU" sz="1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pic>
        <p:nvPicPr>
          <p:cNvPr id="7170" name="Picture 2" descr="C:\Users\Кунекей\Downloads\WhatsApp Image 2023-10-21 at 13.16.5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8955" y="275422"/>
            <a:ext cx="3547432" cy="2831335"/>
          </a:xfrm>
          <a:prstGeom prst="rect">
            <a:avLst/>
          </a:prstGeom>
          <a:noFill/>
        </p:spPr>
      </p:pic>
      <p:pic>
        <p:nvPicPr>
          <p:cNvPr id="7171" name="Picture 3" descr="C:\Users\Кунекей\Downloads\WhatsApp Image 2023-10-21 at 13.16.55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7089" y="3668617"/>
            <a:ext cx="3554775" cy="2897436"/>
          </a:xfrm>
          <a:prstGeom prst="rect">
            <a:avLst/>
          </a:prstGeom>
          <a:noFill/>
        </p:spPr>
      </p:pic>
      <p:pic>
        <p:nvPicPr>
          <p:cNvPr id="7172" name="Picture 4" descr="C:\Users\Кунекей\Downloads\WhatsApp Image 2023-10-21 at 13.16.52 (1).jpeg"/>
          <p:cNvPicPr>
            <a:picLocks noChangeAspect="1" noChangeArrowheads="1"/>
          </p:cNvPicPr>
          <p:nvPr/>
        </p:nvPicPr>
        <p:blipFill>
          <a:blip r:embed="rId5"/>
          <a:srcRect t="14458"/>
          <a:stretch>
            <a:fillRect/>
          </a:stretch>
        </p:blipFill>
        <p:spPr bwMode="auto">
          <a:xfrm>
            <a:off x="638978" y="198303"/>
            <a:ext cx="2610997" cy="2902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Кунекей\Downloads\WhatsApp Image 2022-10-28 at 11.26.25.jpeg"/>
          <p:cNvPicPr/>
          <p:nvPr/>
        </p:nvPicPr>
        <p:blipFill>
          <a:blip r:embed="rId2"/>
          <a:srcRect b="13194"/>
          <a:stretch>
            <a:fillRect/>
          </a:stretch>
        </p:blipFill>
        <p:spPr bwMode="auto">
          <a:xfrm>
            <a:off x="443467" y="3729929"/>
            <a:ext cx="3295079" cy="28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унекей садик персонал фото\DCIM\100CANON\_MG_1571.JPG"/>
          <p:cNvPicPr/>
          <p:nvPr/>
        </p:nvPicPr>
        <p:blipFill>
          <a:blip r:embed="rId3" cstate="print"/>
          <a:srcRect l="37324" t="7870"/>
          <a:stretch>
            <a:fillRect/>
          </a:stretch>
        </p:blipFill>
        <p:spPr bwMode="auto">
          <a:xfrm>
            <a:off x="6667392" y="3761707"/>
            <a:ext cx="3027300" cy="282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: штриховая вправо 6">
            <a:extLst>
              <a:ext uri="{FF2B5EF4-FFF2-40B4-BE49-F238E27FC236}">
                <a16:creationId xmlns:a16="http://schemas.microsoft.com/office/drawing/2014/main" xmlns="" id="{7F405D2D-A1A1-42D0-AE0D-F807C08B9100}"/>
              </a:ext>
            </a:extLst>
          </p:cNvPr>
          <p:cNvSpPr/>
          <p:nvPr/>
        </p:nvSpPr>
        <p:spPr>
          <a:xfrm flipH="1">
            <a:off x="3860887" y="807472"/>
            <a:ext cx="2574388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899281" y="1692650"/>
            <a:ext cx="23038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 жұмыс жасауда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3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3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Пішіндерді орналастыр</a:t>
            </a:r>
            <a:r>
              <a:rPr lang="kk-KZ" sz="135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sp>
        <p:nvSpPr>
          <p:cNvPr id="12" name="Стрелка: штриховая вправо 11">
            <a:extLst>
              <a:ext uri="{FF2B5EF4-FFF2-40B4-BE49-F238E27FC236}">
                <a16:creationId xmlns:a16="http://schemas.microsoft.com/office/drawing/2014/main" xmlns="" id="{09C7B190-EF19-469F-A0D2-2651422EA23D}"/>
              </a:ext>
            </a:extLst>
          </p:cNvPr>
          <p:cNvSpPr/>
          <p:nvPr/>
        </p:nvSpPr>
        <p:spPr>
          <a:xfrm flipH="1">
            <a:off x="9694692" y="699039"/>
            <a:ext cx="2347253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834546" y="1544249"/>
            <a:ext cx="2357454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Логопед маманымен жұмыс</a:t>
            </a:r>
            <a:endParaRPr lang="ru-RU" sz="1350" dirty="0">
              <a:latin typeface="Arial" pitchFamily="34" charset="0"/>
              <a:cs typeface="Arial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35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Нейро </a:t>
            </a:r>
            <a:r>
              <a:rPr lang="kk-KZ" sz="135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жаттығуы</a:t>
            </a:r>
            <a:endParaRPr lang="kk-KZ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xmlns="" id="{06FBECF3-CA80-4F84-814E-DE711E1D1D9F}"/>
              </a:ext>
            </a:extLst>
          </p:cNvPr>
          <p:cNvSpPr/>
          <p:nvPr/>
        </p:nvSpPr>
        <p:spPr>
          <a:xfrm flipH="1">
            <a:off x="3845703" y="3968629"/>
            <a:ext cx="2574388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95549" y="4799843"/>
            <a:ext cx="230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Тәрбиешімен жұмыс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Қол моторикасын дамыту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sp>
        <p:nvSpPr>
          <p:cNvPr id="15" name="Стрелка: штриховая вправо 14">
            <a:extLst>
              <a:ext uri="{FF2B5EF4-FFF2-40B4-BE49-F238E27FC236}">
                <a16:creationId xmlns:a16="http://schemas.microsoft.com/office/drawing/2014/main" xmlns="" id="{3398AAAD-0A82-456D-92E7-2CC6CEEA985A}"/>
              </a:ext>
            </a:extLst>
          </p:cNvPr>
          <p:cNvSpPr/>
          <p:nvPr/>
        </p:nvSpPr>
        <p:spPr>
          <a:xfrm flipH="1">
            <a:off x="9726079" y="3988872"/>
            <a:ext cx="2357455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716380" y="4799843"/>
            <a:ext cx="230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Дене нұсқаушысымен шахмат бұрышымен танысуда 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pic>
        <p:nvPicPr>
          <p:cNvPr id="8194" name="Picture 2" descr="C:\Users\Кунекей\Downloads\WhatsApp Image 2023-10-21 at 13.16.51 (1).jpeg"/>
          <p:cNvPicPr>
            <a:picLocks noChangeAspect="1" noChangeArrowheads="1"/>
          </p:cNvPicPr>
          <p:nvPr/>
        </p:nvPicPr>
        <p:blipFill>
          <a:blip r:embed="rId4"/>
          <a:srcRect l="11351" t="35020" b="15341"/>
          <a:stretch>
            <a:fillRect/>
          </a:stretch>
        </p:blipFill>
        <p:spPr bwMode="auto">
          <a:xfrm>
            <a:off x="363558" y="363555"/>
            <a:ext cx="3393194" cy="2699134"/>
          </a:xfrm>
          <a:prstGeom prst="rect">
            <a:avLst/>
          </a:prstGeom>
          <a:noFill/>
        </p:spPr>
      </p:pic>
      <p:pic>
        <p:nvPicPr>
          <p:cNvPr id="8195" name="Picture 3" descr="C:\Users\Кунекей\Downloads\WhatsApp Image 2023-10-21 at 13.16.53.jpeg"/>
          <p:cNvPicPr>
            <a:picLocks noChangeAspect="1" noChangeArrowheads="1"/>
          </p:cNvPicPr>
          <p:nvPr/>
        </p:nvPicPr>
        <p:blipFill>
          <a:blip r:embed="rId5"/>
          <a:srcRect b="15181"/>
          <a:stretch>
            <a:fillRect/>
          </a:stretch>
        </p:blipFill>
        <p:spPr bwMode="auto">
          <a:xfrm>
            <a:off x="6720289" y="133562"/>
            <a:ext cx="2864385" cy="3160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773B18F-8FAB-4E02-9567-851F9AEF4075}"/>
              </a:ext>
            </a:extLst>
          </p:cNvPr>
          <p:cNvSpPr/>
          <p:nvPr/>
        </p:nvSpPr>
        <p:spPr>
          <a:xfrm>
            <a:off x="5562600" y="1574867"/>
            <a:ext cx="6341463" cy="5054533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pic>
        <p:nvPicPr>
          <p:cNvPr id="4" name="Picture 6" descr="http://sch5-gusev.ru/uploads/posts/2012-04/1335422820_lyubi-knigi.jpg">
            <a:extLst>
              <a:ext uri="{FF2B5EF4-FFF2-40B4-BE49-F238E27FC236}">
                <a16:creationId xmlns:a16="http://schemas.microsoft.com/office/drawing/2014/main" xmlns="" id="{A3906B5C-3570-47D0-8F78-04F599B2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067" y="143294"/>
            <a:ext cx="1341980" cy="13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8A656FE-975C-466F-8A75-FAB41793C2B8}"/>
              </a:ext>
            </a:extLst>
          </p:cNvPr>
          <p:cNvSpPr/>
          <p:nvPr/>
        </p:nvSpPr>
        <p:spPr>
          <a:xfrm>
            <a:off x="1802674" y="95845"/>
            <a:ext cx="9959305" cy="13066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МЕКТЕПКЕ ДЕЙІНГІ ТӘРБИЕМЕН ЖӘНЕ ОҚЫТУМЕН ҚАМТЫЛМАҒАН БАЛАЛАРДЫҢ АТА-АНАЛАРЫМЕН ЖҰМЫСТЫ ҰЙЫМДАСТЫРУ БОЙЫНША  КОНСУЛЬТАЦИЯЛЫҚ ПУНКТТЕРГЕ АРНАЛҒАН НҰСҚАУЛЫҚТЫ АЛА ОТЫРЫП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xmlns="" id="{5ADD1A3A-0A1E-4507-84D0-B68094C5E02F}"/>
              </a:ext>
            </a:extLst>
          </p:cNvPr>
          <p:cNvSpPr/>
          <p:nvPr/>
        </p:nvSpPr>
        <p:spPr>
          <a:xfrm flipH="1">
            <a:off x="682257" y="2334129"/>
            <a:ext cx="4435407" cy="3151222"/>
          </a:xfrm>
          <a:prstGeom prst="round2Diag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08FB94-5F16-4EDF-854C-D2D97C7631BA}"/>
              </a:ext>
            </a:extLst>
          </p:cNvPr>
          <p:cNvSpPr txBox="1"/>
          <p:nvPr/>
        </p:nvSpPr>
        <p:spPr>
          <a:xfrm>
            <a:off x="883181" y="2648742"/>
            <a:ext cx="39738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 ҚЫЗМЕТІНІҢ МАҚСАТТАРЫ МЕН </a:t>
            </a:r>
            <a:r>
              <a:rPr lang="kk-KZ" sz="1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</a:t>
            </a:r>
          </a:p>
          <a:p>
            <a:pPr algn="ctr"/>
            <a:endParaRPr lang="kk-KZ" sz="1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 АРНАЛҒАН  КОНСУЛЬТАЦИЯЛЫҚ ПУНКТТІҢ ЖҰМЫСЫ БІЛІМ БЕРУ САЛАСЫНДАҒЫ МЕМЛЕКЕТТІК САЯСАТ ҚАҒИДАТТАРЫН ІСКЕ АСЫРУҒА, МЕКТЕП ЖАСЫНА ДЕЙІНГІ БАЛАЛАРДЫ ҮЙДЕ ТӘРБИЕЛЕП ОТЫРҒАН ОТБАСЫЛАРҒА КӨМЕК КӨРСЕТУДІ ҚАМТАМАСЫЗ ЕТУГЕ БАҒЫТТАЛҒАН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58CA657-576D-48A1-85DB-B79852229F5E}"/>
              </a:ext>
            </a:extLst>
          </p:cNvPr>
          <p:cNvSpPr/>
          <p:nvPr/>
        </p:nvSpPr>
        <p:spPr>
          <a:xfrm>
            <a:off x="5886450" y="1705479"/>
            <a:ext cx="579512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ЖАСЫНА ДЕЙІНГІ БАЛАЛАРДЫ ҮЙДЕ ТӘРБИЕЛЕП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ОТЫРЫП ОТБАСЫЛАРҒА КОНСУЛЬТАЦИЯЛЫҚ ЖӘНЕ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 КӨМЕК КӨРСЕТУ.</a:t>
            </a:r>
          </a:p>
          <a:p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-МЕКТЕП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ЖАСЫНА ДЕЙІНГІ БАЛАНЫҢ ЖАН-ЖАҚТЫ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ДАМУЫ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МӘСЕЛЕЛЕРІ БОЙЫНША АТА-АНАЛАРҒА ӘДІСТЕМЕЛІК КӨМЕК КӨРСЕТУ, МЕКТЕП ЖАСЫНА ДЕЙІНГІ БАЛАЛАРДЫ ӘЛЕУМЕТТЕНДІРУГЕ ЫҚПАЛ ЕТУ.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-АТА-АНАЛАРҒА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ЖАСТАН БАСТАП 1 СЫНАПҚА ҚАБАЛДАНҒАНҒА ДЕЙІН БАЛАЛАРДЫ ТӘРБИЕЛЕУ, ОҚЫТУ МӘСЕЛЕЛЕРІ БОЙЫНША КОНСУЛЬТАЦИЯЛЫҚ КӨМЕК КӨРСЕТУ,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-АТА-НАЛАРҒА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ДИАГНОСТИКАЛЫҚ КӨМЕК КӨРСЕТУ МЕКТЕП ЖАСЫНА БАЛАЛАРДЫҢ ДАМУЫНДАҒЫ МӘСЕЛЕЛЕРДІ АНЫҚТАУ ЖӘНЕ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ДИАГНОСТИКАЛАУ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-МЕКТЕН ЖАСЫНА ДЕЙІНГІ БАЛАЛАРДЫҢ ДЕНЕ БІТІМІ, ПСИХОЛОГИЯЛЫҚ ЖӘНЕ ӘЛЕУМЕТТІК ДАМУЫНДАҒЫ ӘРТҮРЛІ АУЫТҚУЛАРДЫҢ АЛДЫН АЛУ;</a:t>
            </a:r>
          </a:p>
          <a:p>
            <a:pPr>
              <a:buFontTx/>
              <a:buChar char="-"/>
            </a:pP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ЖАСЫНА ДЕЙІНГІ БАЛАЛАРДЫ ҮЙДЕ ТӘРБИЕЛЕП ОТЫРҒАН АТА-АНАЛАРҒА АҚПАРАТТЫҚ ҚОЛДАУ КӨРСЕТУ;</a:t>
            </a:r>
          </a:p>
          <a:p>
            <a:pPr>
              <a:buFontTx/>
              <a:buChar char="-"/>
            </a:pP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ТӘРБИЕЛЕНУШІНІҢ ТОЛЫҚҚАНДЫ ДАМУЫН ҚАМТАМАСЫЗ ЕТУ ҮШІН ОТБАСЫМЕН ТЫҒЫЗ ЫНТЫМАҚТАСТЫҚ ОРНАТУ Б.Т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4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773B18F-8FAB-4E02-9567-851F9AEF4075}"/>
              </a:ext>
            </a:extLst>
          </p:cNvPr>
          <p:cNvSpPr/>
          <p:nvPr/>
        </p:nvSpPr>
        <p:spPr>
          <a:xfrm>
            <a:off x="3053572" y="1763818"/>
            <a:ext cx="5256818" cy="4578283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pic>
        <p:nvPicPr>
          <p:cNvPr id="4" name="Picture 6" descr="http://sch5-gusev.ru/uploads/posts/2012-04/1335422820_lyubi-knigi.jpg">
            <a:extLst>
              <a:ext uri="{FF2B5EF4-FFF2-40B4-BE49-F238E27FC236}">
                <a16:creationId xmlns:a16="http://schemas.microsoft.com/office/drawing/2014/main" xmlns="" id="{A3906B5C-3570-47D0-8F78-04F599B2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067" y="143294"/>
            <a:ext cx="1341980" cy="13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8A656FE-975C-466F-8A75-FAB41793C2B8}"/>
              </a:ext>
            </a:extLst>
          </p:cNvPr>
          <p:cNvSpPr/>
          <p:nvPr/>
        </p:nvSpPr>
        <p:spPr>
          <a:xfrm>
            <a:off x="1802674" y="95845"/>
            <a:ext cx="9959305" cy="13066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Консультациялық пункттің жұмысын </a:t>
            </a:r>
          </a:p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ұйымдастыру туралы бұйрығы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загнутый угол 5">
            <a:extLst>
              <a:ext uri="{FF2B5EF4-FFF2-40B4-BE49-F238E27FC236}">
                <a16:creationId xmlns:a16="http://schemas.microsoft.com/office/drawing/2014/main" xmlns="" id="{7FDBDF35-D4B5-4FC4-9376-D506B5CB0C16}"/>
              </a:ext>
            </a:extLst>
          </p:cNvPr>
          <p:cNvSpPr/>
          <p:nvPr/>
        </p:nvSpPr>
        <p:spPr>
          <a:xfrm>
            <a:off x="2695250" y="1584167"/>
            <a:ext cx="6171920" cy="5027655"/>
          </a:xfrm>
          <a:prstGeom prst="foldedCorner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03365" y="1866628"/>
          <a:ext cx="4340646" cy="4313835"/>
        </p:xfrm>
        <a:graphic>
          <a:graphicData uri="http://schemas.openxmlformats.org/presentationml/2006/ole">
            <p:oleObj spid="_x0000_s1026" name="Acrobat Document" r:id="rId5" imgW="5667119" imgH="801981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72545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4E724CF6-C939-4430-8A1B-E7236CF8F42F}"/>
              </a:ext>
            </a:extLst>
          </p:cNvPr>
          <p:cNvSpPr/>
          <p:nvPr/>
        </p:nvSpPr>
        <p:spPr>
          <a:xfrm>
            <a:off x="329123" y="292316"/>
            <a:ext cx="9992331" cy="884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пунктте қызмет атқаратын мамандар мен тәрбиешілердің жұмыс кестесі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xmlns="" id="{276213BE-3229-4CB8-B572-6E37B6B59F4F}"/>
              </a:ext>
            </a:extLst>
          </p:cNvPr>
          <p:cNvSpPr/>
          <p:nvPr/>
        </p:nvSpPr>
        <p:spPr>
          <a:xfrm>
            <a:off x="548640" y="1357161"/>
            <a:ext cx="5708469" cy="5179511"/>
          </a:xfrm>
          <a:prstGeom prst="round2Diag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xmlns="" id="{4655A99A-939F-4418-89F9-521A1FCD8629}"/>
              </a:ext>
            </a:extLst>
          </p:cNvPr>
          <p:cNvSpPr/>
          <p:nvPr/>
        </p:nvSpPr>
        <p:spPr>
          <a:xfrm>
            <a:off x="6440390" y="1357162"/>
            <a:ext cx="5381496" cy="5179510"/>
          </a:xfrm>
          <a:prstGeom prst="round2Diag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8" name="Рисунок 5" descr="https://encrypted-tbn0.gstatic.com/images?q=tbn:ANd9GcQ3DqVd1Zbmt3AeBVCotYdIGWc_ZOiT1KavM-Xxdj-Ep6rY4TxY_Q">
            <a:extLst>
              <a:ext uri="{FF2B5EF4-FFF2-40B4-BE49-F238E27FC236}">
                <a16:creationId xmlns:a16="http://schemas.microsoft.com/office/drawing/2014/main" xmlns="" id="{F2ED2316-5654-46AA-97DD-8B3952E9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3641" y="349788"/>
            <a:ext cx="1440220" cy="8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47451" y="1561049"/>
          <a:ext cx="5001657" cy="4916870"/>
        </p:xfrm>
        <a:graphic>
          <a:graphicData uri="http://schemas.openxmlformats.org/presentationml/2006/ole">
            <p:oleObj spid="_x0000_s2050" name="Acrobat Document" r:id="rId5" imgW="5667119" imgH="8019810" progId="AcroExch.Document.11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078910" y="1439864"/>
          <a:ext cx="4345581" cy="4927886"/>
        </p:xfrm>
        <a:graphic>
          <a:graphicData uri="http://schemas.openxmlformats.org/presentationml/2006/ole">
            <p:oleObj spid="_x0000_s2051" name="Acrobat Document" r:id="rId6" imgW="5667119" imgH="801981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80620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25F7701-8936-4910-B4BD-DA494D854B84}"/>
              </a:ext>
            </a:extLst>
          </p:cNvPr>
          <p:cNvSpPr/>
          <p:nvPr/>
        </p:nvSpPr>
        <p:spPr>
          <a:xfrm>
            <a:off x="1034521" y="219913"/>
            <a:ext cx="10585236" cy="6835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4" indent="-342904" algn="ctr">
              <a:lnSpc>
                <a:spcPct val="115000"/>
              </a:lnSpc>
              <a:tabLst>
                <a:tab pos="228604" algn="l"/>
                <a:tab pos="630563" algn="l"/>
              </a:tabLst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Жылдық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жоспар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EF970BD-3EE7-4AD9-8079-82DE77EB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943" y="3092339"/>
            <a:ext cx="1659434" cy="1229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xmlns="" id="{276213BE-3229-4CB8-B572-6E37B6B59F4F}"/>
              </a:ext>
            </a:extLst>
          </p:cNvPr>
          <p:cNvSpPr/>
          <p:nvPr/>
        </p:nvSpPr>
        <p:spPr>
          <a:xfrm>
            <a:off x="1595243" y="1169874"/>
            <a:ext cx="5708469" cy="5179511"/>
          </a:xfrm>
          <a:prstGeom prst="round2Diag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016088" y="1292015"/>
          <a:ext cx="4693184" cy="4965565"/>
        </p:xfrm>
        <a:graphic>
          <a:graphicData uri="http://schemas.openxmlformats.org/presentationml/2006/ole">
            <p:oleObj spid="_x0000_s3074" name="Acrobat Document" r:id="rId4" imgW="5667119" imgH="801981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86986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A8F03A6-8F7B-4BE6-BAC9-81DE89A1675E}"/>
              </a:ext>
            </a:extLst>
          </p:cNvPr>
          <p:cNvSpPr txBox="1">
            <a:spLocks/>
          </p:cNvSpPr>
          <p:nvPr/>
        </p:nvSpPr>
        <p:spPr>
          <a:xfrm>
            <a:off x="105955" y="512089"/>
            <a:ext cx="5066937" cy="6635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пунктте </a:t>
            </a:r>
          </a:p>
          <a:p>
            <a:pPr algn="ctr"/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ұйымдастырылған іс-әрекетінің кестесі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19EFD3BE-B4E6-41E6-9F63-34C7E62CC5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5093856"/>
              </p:ext>
            </p:extLst>
          </p:nvPr>
        </p:nvGraphicFramePr>
        <p:xfrm>
          <a:off x="275772" y="627017"/>
          <a:ext cx="11014663" cy="6088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4BD019-49C2-419A-8ADC-A243EC0CD0CC}"/>
              </a:ext>
            </a:extLst>
          </p:cNvPr>
          <p:cNvPicPr/>
          <p:nvPr/>
        </p:nvPicPr>
        <p:blipFill rotWithShape="1">
          <a:blip r:embed="rId6" cstate="print"/>
          <a:srcRect l="2801" t="313" r="3621" b="3160"/>
          <a:stretch/>
        </p:blipFill>
        <p:spPr bwMode="auto">
          <a:xfrm>
            <a:off x="690799" y="2285999"/>
            <a:ext cx="4900104" cy="435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E88335-527D-4B5D-A4FD-091201ED90E8}"/>
              </a:ext>
            </a:extLst>
          </p:cNvPr>
          <p:cNvPicPr/>
          <p:nvPr/>
        </p:nvPicPr>
        <p:blipFill rotWithShape="1">
          <a:blip r:embed="rId7" cstate="print"/>
          <a:srcRect t="6644" r="14902" b="19357"/>
          <a:stretch/>
        </p:blipFill>
        <p:spPr bwMode="auto">
          <a:xfrm>
            <a:off x="6753497" y="1175657"/>
            <a:ext cx="4412040" cy="381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738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720CECD-6892-4C36-8BB8-B6FF52B96FB7}"/>
              </a:ext>
            </a:extLst>
          </p:cNvPr>
          <p:cNvSpPr/>
          <p:nvPr/>
        </p:nvSpPr>
        <p:spPr>
          <a:xfrm>
            <a:off x="209006" y="1136468"/>
            <a:ext cx="4814686" cy="531941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изогнутая вниз 11">
            <a:extLst>
              <a:ext uri="{FF2B5EF4-FFF2-40B4-BE49-F238E27FC236}">
                <a16:creationId xmlns:a16="http://schemas.microsoft.com/office/drawing/2014/main" xmlns="" id="{FBF74A83-AF16-44C3-BCFF-77E827AF10F8}"/>
              </a:ext>
            </a:extLst>
          </p:cNvPr>
          <p:cNvSpPr/>
          <p:nvPr/>
        </p:nvSpPr>
        <p:spPr>
          <a:xfrm>
            <a:off x="5111826" y="2798284"/>
            <a:ext cx="2120527" cy="1155920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7E6285DE-1C03-41B8-9834-4B711415145E}"/>
              </a:ext>
            </a:extLst>
          </p:cNvPr>
          <p:cNvSpPr/>
          <p:nvPr/>
        </p:nvSpPr>
        <p:spPr>
          <a:xfrm>
            <a:off x="7271133" y="1156771"/>
            <a:ext cx="4538949" cy="519996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4D3725E4-B67F-44FE-A038-9A5393A14333}"/>
              </a:ext>
            </a:extLst>
          </p:cNvPr>
          <p:cNvSpPr/>
          <p:nvPr/>
        </p:nvSpPr>
        <p:spPr>
          <a:xfrm>
            <a:off x="908343" y="108857"/>
            <a:ext cx="9992331" cy="884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пен логопед маманның консультациялық пункттегі жеке жұмыс жоспарлары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16944" y="1366091"/>
          <a:ext cx="4043191" cy="4902507"/>
        </p:xfrm>
        <a:graphic>
          <a:graphicData uri="http://schemas.openxmlformats.org/presentationml/2006/ole">
            <p:oleObj spid="_x0000_s4098" name="Acrobat Document" r:id="rId3" imgW="5667119" imgH="8019810" progId="AcroExch.Document.11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7750940" y="1400831"/>
          <a:ext cx="3596434" cy="4669463"/>
        </p:xfrm>
        <a:graphic>
          <a:graphicData uri="http://schemas.openxmlformats.org/presentationml/2006/ole">
            <p:oleObj spid="_x0000_s4099" name="Acrobat Document" r:id="rId4" imgW="5667119" imgH="801981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5951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034C236-AB86-4513-AE14-3C43A572334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7945" y="1037491"/>
            <a:ext cx="3368029" cy="470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A9DC37-647C-4EF7-A93B-E5FCF28F4C9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7945" y="1037491"/>
            <a:ext cx="3368029" cy="47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4EF85BA-DA10-4FC2-8912-4551D54ED413}"/>
              </a:ext>
            </a:extLst>
          </p:cNvPr>
          <p:cNvSpPr/>
          <p:nvPr/>
        </p:nvSpPr>
        <p:spPr>
          <a:xfrm>
            <a:off x="261257" y="1037492"/>
            <a:ext cx="3476730" cy="478301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FF51743-4403-46EB-AEFA-1483DDB6BFAD}"/>
              </a:ext>
            </a:extLst>
          </p:cNvPr>
          <p:cNvSpPr/>
          <p:nvPr/>
        </p:nvSpPr>
        <p:spPr>
          <a:xfrm>
            <a:off x="4071257" y="1037492"/>
            <a:ext cx="3476730" cy="478301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110E472-25A0-45BE-9C60-5A7C7CF47637}"/>
              </a:ext>
            </a:extLst>
          </p:cNvPr>
          <p:cNvSpPr/>
          <p:nvPr/>
        </p:nvSpPr>
        <p:spPr>
          <a:xfrm>
            <a:off x="7881257" y="1037492"/>
            <a:ext cx="3476730" cy="478301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xmlns="" id="{AA15EBE4-2E1D-46A4-9382-06EEA463FAF3}"/>
              </a:ext>
            </a:extLst>
          </p:cNvPr>
          <p:cNvSpPr/>
          <p:nvPr/>
        </p:nvSpPr>
        <p:spPr>
          <a:xfrm rot="5400000">
            <a:off x="3667646" y="5004084"/>
            <a:ext cx="803870" cy="663189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xmlns="" id="{0A7DFB40-74FD-45ED-95C2-805FCD4316B7}"/>
              </a:ext>
            </a:extLst>
          </p:cNvPr>
          <p:cNvSpPr/>
          <p:nvPr/>
        </p:nvSpPr>
        <p:spPr>
          <a:xfrm rot="5400000">
            <a:off x="7479321" y="5004084"/>
            <a:ext cx="803870" cy="663189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5CF55B41-C5BD-47FF-AEF6-8B0562F8AF36}"/>
              </a:ext>
            </a:extLst>
          </p:cNvPr>
          <p:cNvSpPr/>
          <p:nvPr/>
        </p:nvSpPr>
        <p:spPr>
          <a:xfrm>
            <a:off x="908344" y="108857"/>
            <a:ext cx="9984070" cy="803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пунктке қабылданған балалар тізімі мен өтініші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06776" y="1200839"/>
          <a:ext cx="3128790" cy="4472847"/>
        </p:xfrm>
        <a:graphic>
          <a:graphicData uri="http://schemas.openxmlformats.org/presentationml/2006/ole">
            <p:oleObj spid="_x0000_s5122" name="Acrobat Document" r:id="rId5" imgW="5667119" imgH="801981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21602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83BC778-EA84-4104-B365-B1E7924943FF}"/>
              </a:ext>
            </a:extLst>
          </p:cNvPr>
          <p:cNvPicPr/>
          <p:nvPr/>
        </p:nvPicPr>
        <p:blipFill rotWithShape="1">
          <a:blip r:embed="rId2" cstate="print"/>
          <a:srcRect l="9353" t="3326" r="8535" b="7092"/>
          <a:stretch/>
        </p:blipFill>
        <p:spPr bwMode="auto">
          <a:xfrm>
            <a:off x="8762161" y="2147834"/>
            <a:ext cx="3007807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0C6D68-EEBC-4321-8B45-1E4E80B15719}"/>
              </a:ext>
            </a:extLst>
          </p:cNvPr>
          <p:cNvPicPr/>
          <p:nvPr/>
        </p:nvPicPr>
        <p:blipFill rotWithShape="1">
          <a:blip r:embed="rId3" cstate="print"/>
          <a:srcRect l="7157" r="1302" b="18888"/>
          <a:stretch/>
        </p:blipFill>
        <p:spPr bwMode="auto">
          <a:xfrm>
            <a:off x="4533480" y="2049863"/>
            <a:ext cx="3125037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15DA8D-972B-4815-9E48-3E77E19DF946}"/>
              </a:ext>
            </a:extLst>
          </p:cNvPr>
          <p:cNvPicPr/>
          <p:nvPr/>
        </p:nvPicPr>
        <p:blipFill rotWithShape="1">
          <a:blip r:embed="rId4" cstate="print"/>
          <a:srcRect l="4384" b="4555"/>
          <a:stretch/>
        </p:blipFill>
        <p:spPr bwMode="auto">
          <a:xfrm>
            <a:off x="344157" y="924447"/>
            <a:ext cx="3964072" cy="56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xmlns="" id="{AAC0688A-5BF9-4235-8C7B-86387CF6D099}"/>
              </a:ext>
            </a:extLst>
          </p:cNvPr>
          <p:cNvSpPr/>
          <p:nvPr/>
        </p:nvSpPr>
        <p:spPr>
          <a:xfrm>
            <a:off x="301451" y="924447"/>
            <a:ext cx="4049485" cy="5627078"/>
          </a:xfrm>
          <a:prstGeom prst="flowChartProcess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95B27BF5-58ED-4F80-A338-DCAB588C25BF}"/>
              </a:ext>
            </a:extLst>
          </p:cNvPr>
          <p:cNvSpPr/>
          <p:nvPr/>
        </p:nvSpPr>
        <p:spPr>
          <a:xfrm>
            <a:off x="4533481" y="2147835"/>
            <a:ext cx="3125037" cy="43107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06D0CDE-C804-447B-81B4-7FA13B36C5D6}"/>
              </a:ext>
            </a:extLst>
          </p:cNvPr>
          <p:cNvSpPr/>
          <p:nvPr/>
        </p:nvSpPr>
        <p:spPr>
          <a:xfrm>
            <a:off x="8644931" y="2147835"/>
            <a:ext cx="3125037" cy="43107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лево-вправо 7">
            <a:extLst>
              <a:ext uri="{FF2B5EF4-FFF2-40B4-BE49-F238E27FC236}">
                <a16:creationId xmlns:a16="http://schemas.microsoft.com/office/drawing/2014/main" xmlns="" id="{1C17C45F-DAB9-4EC5-8FD2-E815C0A92B8C}"/>
              </a:ext>
            </a:extLst>
          </p:cNvPr>
          <p:cNvSpPr/>
          <p:nvPr/>
        </p:nvSpPr>
        <p:spPr>
          <a:xfrm>
            <a:off x="7673588" y="4038181"/>
            <a:ext cx="914400" cy="53005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1EF24B0C-7C0D-4889-942D-A5B2DBD03998}"/>
              </a:ext>
            </a:extLst>
          </p:cNvPr>
          <p:cNvSpPr/>
          <p:nvPr/>
        </p:nvSpPr>
        <p:spPr>
          <a:xfrm>
            <a:off x="6095998" y="924447"/>
            <a:ext cx="4505013" cy="8017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 ата-аналарға арналған сауалнама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право с вырезом 14">
            <a:extLst>
              <a:ext uri="{FF2B5EF4-FFF2-40B4-BE49-F238E27FC236}">
                <a16:creationId xmlns:a16="http://schemas.microsoft.com/office/drawing/2014/main" xmlns="" id="{485CE56F-88A1-461F-B09A-5864A4D8F92C}"/>
              </a:ext>
            </a:extLst>
          </p:cNvPr>
          <p:cNvSpPr/>
          <p:nvPr/>
        </p:nvSpPr>
        <p:spPr>
          <a:xfrm>
            <a:off x="633046" y="-31193"/>
            <a:ext cx="3386294" cy="894303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C8DBC282-DA20-448A-AB3D-C91B2D6CE599}"/>
              </a:ext>
            </a:extLst>
          </p:cNvPr>
          <p:cNvSpPr/>
          <p:nvPr/>
        </p:nvSpPr>
        <p:spPr>
          <a:xfrm>
            <a:off x="5506498" y="832440"/>
            <a:ext cx="991435" cy="985787"/>
          </a:xfrm>
          <a:prstGeom prst="flowChartConnector">
            <a:avLst/>
          </a:prstGeom>
          <a:solidFill>
            <a:srgbClr val="D0727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02222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</TotalTime>
  <Words>259</Words>
  <Application>Microsoft Office PowerPoint</Application>
  <PresentationFormat>Произвольный</PresentationFormat>
  <Paragraphs>43</Paragraphs>
  <Slides>15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Кунекей</cp:lastModifiedBy>
  <cp:revision>41</cp:revision>
  <dcterms:created xsi:type="dcterms:W3CDTF">2022-12-05T06:32:07Z</dcterms:created>
  <dcterms:modified xsi:type="dcterms:W3CDTF">2023-10-21T08:33:26Z</dcterms:modified>
</cp:coreProperties>
</file>