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quickStyle2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87" r:id="rId2"/>
    <p:sldId id="290" r:id="rId3"/>
    <p:sldId id="262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84" r:id="rId16"/>
    <p:sldId id="285" r:id="rId17"/>
    <p:sldId id="28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D0727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>
        <p:scale>
          <a:sx n="86" d="100"/>
          <a:sy n="86" d="100"/>
        </p:scale>
        <p:origin x="-1458" y="-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8E3776-04B5-47B3-941B-81234DC2C601}" type="doc">
      <dgm:prSet loTypeId="urn:microsoft.com/office/officeart/2005/8/layout/hProcess9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F3BAC74-4D7C-410D-A49B-1C3116381310}">
      <dgm:prSet phldrT="[Текст]"/>
      <dgm:spPr/>
      <dgm:t>
        <a:bodyPr/>
        <a:lstStyle/>
        <a:p>
          <a:endParaRPr lang="ru-RU" dirty="0"/>
        </a:p>
      </dgm:t>
    </dgm:pt>
    <dgm:pt modelId="{281FFD48-5A71-485F-B6B4-0A314D54542F}" type="parTrans" cxnId="{6A147415-6822-4254-A4E9-CBA20196C23F}">
      <dgm:prSet/>
      <dgm:spPr/>
      <dgm:t>
        <a:bodyPr/>
        <a:lstStyle/>
        <a:p>
          <a:endParaRPr lang="ru-RU"/>
        </a:p>
      </dgm:t>
    </dgm:pt>
    <dgm:pt modelId="{5601D42A-6ECC-4BB2-AA1E-ED814FD8D0BA}" type="sibTrans" cxnId="{6A147415-6822-4254-A4E9-CBA20196C23F}">
      <dgm:prSet/>
      <dgm:spPr/>
      <dgm:t>
        <a:bodyPr/>
        <a:lstStyle/>
        <a:p>
          <a:endParaRPr lang="ru-RU"/>
        </a:p>
      </dgm:t>
    </dgm:pt>
    <dgm:pt modelId="{EC6ADCC8-DD17-423E-B6C2-C531B1FC6C09}">
      <dgm:prSet phldrT="[Текст]" custT="1"/>
      <dgm:spPr/>
      <dgm:t>
        <a:bodyPr/>
        <a:lstStyle/>
        <a:p>
          <a:endParaRPr lang="ru-RU" sz="1400" b="1" dirty="0">
            <a:solidFill>
              <a:srgbClr val="002060"/>
            </a:solidFill>
          </a:endParaRPr>
        </a:p>
      </dgm:t>
    </dgm:pt>
    <dgm:pt modelId="{2A02CC6B-7EAF-47CA-83AC-01E71F46D595}" type="parTrans" cxnId="{DC4B6291-40F6-4FF8-8D8F-8D35C5412B16}">
      <dgm:prSet/>
      <dgm:spPr/>
      <dgm:t>
        <a:bodyPr/>
        <a:lstStyle/>
        <a:p>
          <a:endParaRPr lang="ru-RU"/>
        </a:p>
      </dgm:t>
    </dgm:pt>
    <dgm:pt modelId="{C5693310-CF5A-4643-8DF7-A014D93CDDE9}" type="sibTrans" cxnId="{DC4B6291-40F6-4FF8-8D8F-8D35C5412B16}">
      <dgm:prSet/>
      <dgm:spPr/>
      <dgm:t>
        <a:bodyPr/>
        <a:lstStyle/>
        <a:p>
          <a:endParaRPr lang="ru-RU"/>
        </a:p>
      </dgm:t>
    </dgm:pt>
    <dgm:pt modelId="{53D3A1B6-8246-4214-8FDE-A06803F85AED}" type="pres">
      <dgm:prSet presAssocID="{548E3776-04B5-47B3-941B-81234DC2C601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157456-156E-4562-B950-16068F7B92E0}" type="pres">
      <dgm:prSet presAssocID="{548E3776-04B5-47B3-941B-81234DC2C601}" presName="arrow" presStyleLbl="bgShp" presStyleIdx="0" presStyleCnt="1" custScaleX="117647" custLinFactNeighborX="32742" custLinFactNeighborY="-500"/>
      <dgm:spPr/>
    </dgm:pt>
    <dgm:pt modelId="{17F5909A-A095-4762-A847-9B5D93223857}" type="pres">
      <dgm:prSet presAssocID="{548E3776-04B5-47B3-941B-81234DC2C601}" presName="linearProcess" presStyleCnt="0"/>
      <dgm:spPr/>
    </dgm:pt>
    <dgm:pt modelId="{0C88E841-C2B5-4406-8629-7B9673B9A5D2}" type="pres">
      <dgm:prSet presAssocID="{4F3BAC74-4D7C-410D-A49B-1C3116381310}" presName="textNode" presStyleLbl="node1" presStyleIdx="0" presStyleCnt="1" custAng="16200000" custScaleX="152587" custScaleY="250000" custLinFactNeighborX="-53001" custLinFactNeighborY="130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F805F6-FC21-4C14-9D71-D9D636541D38}" type="presOf" srcId="{4F3BAC74-4D7C-410D-A49B-1C3116381310}" destId="{0C88E841-C2B5-4406-8629-7B9673B9A5D2}" srcOrd="0" destOrd="0" presId="urn:microsoft.com/office/officeart/2005/8/layout/hProcess9"/>
    <dgm:cxn modelId="{6A147415-6822-4254-A4E9-CBA20196C23F}" srcId="{548E3776-04B5-47B3-941B-81234DC2C601}" destId="{4F3BAC74-4D7C-410D-A49B-1C3116381310}" srcOrd="0" destOrd="0" parTransId="{281FFD48-5A71-485F-B6B4-0A314D54542F}" sibTransId="{5601D42A-6ECC-4BB2-AA1E-ED814FD8D0BA}"/>
    <dgm:cxn modelId="{420D266B-933E-4344-941E-708845A2EF4D}" type="presOf" srcId="{548E3776-04B5-47B3-941B-81234DC2C601}" destId="{53D3A1B6-8246-4214-8FDE-A06803F85AED}" srcOrd="0" destOrd="0" presId="urn:microsoft.com/office/officeart/2005/8/layout/hProcess9"/>
    <dgm:cxn modelId="{C3127241-8727-429B-8A30-987BE2F067EA}" type="presOf" srcId="{EC6ADCC8-DD17-423E-B6C2-C531B1FC6C09}" destId="{0C88E841-C2B5-4406-8629-7B9673B9A5D2}" srcOrd="0" destOrd="1" presId="urn:microsoft.com/office/officeart/2005/8/layout/hProcess9"/>
    <dgm:cxn modelId="{DC4B6291-40F6-4FF8-8D8F-8D35C5412B16}" srcId="{4F3BAC74-4D7C-410D-A49B-1C3116381310}" destId="{EC6ADCC8-DD17-423E-B6C2-C531B1FC6C09}" srcOrd="0" destOrd="0" parTransId="{2A02CC6B-7EAF-47CA-83AC-01E71F46D595}" sibTransId="{C5693310-CF5A-4643-8DF7-A014D93CDDE9}"/>
    <dgm:cxn modelId="{ECF8FECF-AF7A-4797-B994-99C041BD01D0}" type="presParOf" srcId="{53D3A1B6-8246-4214-8FDE-A06803F85AED}" destId="{32157456-156E-4562-B950-16068F7B92E0}" srcOrd="0" destOrd="0" presId="urn:microsoft.com/office/officeart/2005/8/layout/hProcess9"/>
    <dgm:cxn modelId="{2EA64CC6-926A-43C7-B6FD-B6FCD4CE13D1}" type="presParOf" srcId="{53D3A1B6-8246-4214-8FDE-A06803F85AED}" destId="{17F5909A-A095-4762-A847-9B5D93223857}" srcOrd="1" destOrd="0" presId="urn:microsoft.com/office/officeart/2005/8/layout/hProcess9"/>
    <dgm:cxn modelId="{C4033370-A92B-4807-BAC4-4A8B550DC836}" type="presParOf" srcId="{17F5909A-A095-4762-A847-9B5D93223857}" destId="{0C88E841-C2B5-4406-8629-7B9673B9A5D2}" srcOrd="0" destOrd="0" presId="urn:microsoft.com/office/officeart/2005/8/layout/hProcess9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D4D580-581F-44A1-BDD4-25F27CC18E2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7CDCBC-F651-4860-8C1E-C5A06A9D76BC}">
      <dgm:prSet phldrT="[Текст]" custT="1"/>
      <dgm:spPr>
        <a:noFill/>
        <a:ln w="50800">
          <a:solidFill>
            <a:srgbClr val="00B050"/>
          </a:solidFill>
        </a:ln>
      </dgm:spPr>
      <dgm:t>
        <a:bodyPr/>
        <a:lstStyle/>
        <a:p>
          <a:endParaRPr lang="ru-RU" sz="2800" b="1" dirty="0">
            <a:solidFill>
              <a:srgbClr val="00B050"/>
            </a:solidFill>
          </a:endParaRPr>
        </a:p>
      </dgm:t>
    </dgm:pt>
    <dgm:pt modelId="{8AAAFEB3-6C34-470F-9654-654CC2123AE8}" type="parTrans" cxnId="{26090004-6139-4900-9FA7-0744A55748EE}">
      <dgm:prSet/>
      <dgm:spPr/>
      <dgm:t>
        <a:bodyPr/>
        <a:lstStyle/>
        <a:p>
          <a:endParaRPr lang="ru-RU"/>
        </a:p>
      </dgm:t>
    </dgm:pt>
    <dgm:pt modelId="{4EC46B65-838F-40C2-879D-F13582D9E670}" type="sibTrans" cxnId="{26090004-6139-4900-9FA7-0744A55748EE}">
      <dgm:prSet/>
      <dgm:spPr/>
      <dgm:t>
        <a:bodyPr/>
        <a:lstStyle/>
        <a:p>
          <a:endParaRPr lang="ru-RU"/>
        </a:p>
      </dgm:t>
    </dgm:pt>
    <dgm:pt modelId="{8B2BF483-04EA-4B0A-9F35-8794F0B00C3A}">
      <dgm:prSet phldrT="[Текст]" custT="1"/>
      <dgm:spPr>
        <a:noFill/>
        <a:ln w="50800">
          <a:solidFill>
            <a:srgbClr val="00B0F0"/>
          </a:solidFill>
        </a:ln>
      </dgm:spPr>
      <dgm:t>
        <a:bodyPr/>
        <a:lstStyle/>
        <a:p>
          <a:endParaRPr lang="ru-RU" sz="2800" dirty="0">
            <a:solidFill>
              <a:srgbClr val="0070C0"/>
            </a:solidFill>
          </a:endParaRPr>
        </a:p>
      </dgm:t>
    </dgm:pt>
    <dgm:pt modelId="{6F9DDBE2-63A2-457D-A2A2-6DA2FD42B0DA}" type="sibTrans" cxnId="{169936D2-2049-4E5D-8563-EBCCE7678996}">
      <dgm:prSet/>
      <dgm:spPr/>
      <dgm:t>
        <a:bodyPr/>
        <a:lstStyle/>
        <a:p>
          <a:endParaRPr lang="ru-RU"/>
        </a:p>
      </dgm:t>
    </dgm:pt>
    <dgm:pt modelId="{EE64F16D-89AD-4B54-9BEA-A6B135D43ED2}" type="parTrans" cxnId="{169936D2-2049-4E5D-8563-EBCCE7678996}">
      <dgm:prSet/>
      <dgm:spPr/>
      <dgm:t>
        <a:bodyPr/>
        <a:lstStyle/>
        <a:p>
          <a:endParaRPr lang="ru-RU"/>
        </a:p>
      </dgm:t>
    </dgm:pt>
    <dgm:pt modelId="{FF1D3763-C6E0-49F6-88A5-C6889189D542}" type="pres">
      <dgm:prSet presAssocID="{F0D4D580-581F-44A1-BDD4-25F27CC18E2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754AC29-E519-4FE2-809B-278B05B4FB65}" type="pres">
      <dgm:prSet presAssocID="{8B2BF483-04EA-4B0A-9F35-8794F0B00C3A}" presName="composite" presStyleCnt="0"/>
      <dgm:spPr/>
    </dgm:pt>
    <dgm:pt modelId="{2D7B7B4D-9BA8-4A99-B1D5-462AD8488171}" type="pres">
      <dgm:prSet presAssocID="{8B2BF483-04EA-4B0A-9F35-8794F0B00C3A}" presName="LShape" presStyleLbl="alignNode1" presStyleIdx="0" presStyleCnt="3" custLinFactNeighborX="-583" custLinFactNeighborY="935"/>
      <dgm:spPr/>
    </dgm:pt>
    <dgm:pt modelId="{8DCE2963-8741-4FAC-B4D4-6C71ECB1FADA}" type="pres">
      <dgm:prSet presAssocID="{8B2BF483-04EA-4B0A-9F35-8794F0B00C3A}" presName="ParentText" presStyleLbl="revTx" presStyleIdx="0" presStyleCnt="2" custScaleX="108921" custScaleY="1115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25D976-8057-4A5E-92FC-96E2314AED98}" type="pres">
      <dgm:prSet presAssocID="{8B2BF483-04EA-4B0A-9F35-8794F0B00C3A}" presName="Triangle" presStyleLbl="alignNode1" presStyleIdx="1" presStyleCnt="3"/>
      <dgm:spPr/>
    </dgm:pt>
    <dgm:pt modelId="{FE44AC29-CE9B-4078-8010-54AC071CCD40}" type="pres">
      <dgm:prSet presAssocID="{6F9DDBE2-63A2-457D-A2A2-6DA2FD42B0DA}" presName="sibTrans" presStyleCnt="0"/>
      <dgm:spPr/>
    </dgm:pt>
    <dgm:pt modelId="{3C27A41F-C60E-4B01-B8DA-62A2B751F652}" type="pres">
      <dgm:prSet presAssocID="{6F9DDBE2-63A2-457D-A2A2-6DA2FD42B0DA}" presName="space" presStyleCnt="0"/>
      <dgm:spPr/>
    </dgm:pt>
    <dgm:pt modelId="{3C9B640C-154B-4D24-A6E3-2D01B7B308CC}" type="pres">
      <dgm:prSet presAssocID="{847CDCBC-F651-4860-8C1E-C5A06A9D76BC}" presName="composite" presStyleCnt="0"/>
      <dgm:spPr/>
    </dgm:pt>
    <dgm:pt modelId="{B813D846-0253-4833-97D7-B8C018AA6BC3}" type="pres">
      <dgm:prSet presAssocID="{847CDCBC-F651-4860-8C1E-C5A06A9D76BC}" presName="LShape" presStyleLbl="alignNode1" presStyleIdx="2" presStyleCnt="3"/>
      <dgm:spPr/>
    </dgm:pt>
    <dgm:pt modelId="{9C20FCA6-7D75-451F-AB83-68B6A4F86E68}" type="pres">
      <dgm:prSet presAssocID="{847CDCBC-F651-4860-8C1E-C5A06A9D76BC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C4704C-EC36-4936-ACF5-49C823F2D7C2}" type="presOf" srcId="{8B2BF483-04EA-4B0A-9F35-8794F0B00C3A}" destId="{8DCE2963-8741-4FAC-B4D4-6C71ECB1FADA}" srcOrd="0" destOrd="0" presId="urn:microsoft.com/office/officeart/2009/3/layout/StepUpProcess"/>
    <dgm:cxn modelId="{26090004-6139-4900-9FA7-0744A55748EE}" srcId="{F0D4D580-581F-44A1-BDD4-25F27CC18E2B}" destId="{847CDCBC-F651-4860-8C1E-C5A06A9D76BC}" srcOrd="1" destOrd="0" parTransId="{8AAAFEB3-6C34-470F-9654-654CC2123AE8}" sibTransId="{4EC46B65-838F-40C2-879D-F13582D9E670}"/>
    <dgm:cxn modelId="{477A5013-4BA4-4741-97A2-FCFC7142397D}" type="presOf" srcId="{F0D4D580-581F-44A1-BDD4-25F27CC18E2B}" destId="{FF1D3763-C6E0-49F6-88A5-C6889189D542}" srcOrd="0" destOrd="0" presId="urn:microsoft.com/office/officeart/2009/3/layout/StepUpProcess"/>
    <dgm:cxn modelId="{0707EEF9-424B-4F9B-A897-3495023A50FD}" type="presOf" srcId="{847CDCBC-F651-4860-8C1E-C5A06A9D76BC}" destId="{9C20FCA6-7D75-451F-AB83-68B6A4F86E68}" srcOrd="0" destOrd="0" presId="urn:microsoft.com/office/officeart/2009/3/layout/StepUpProcess"/>
    <dgm:cxn modelId="{169936D2-2049-4E5D-8563-EBCCE7678996}" srcId="{F0D4D580-581F-44A1-BDD4-25F27CC18E2B}" destId="{8B2BF483-04EA-4B0A-9F35-8794F0B00C3A}" srcOrd="0" destOrd="0" parTransId="{EE64F16D-89AD-4B54-9BEA-A6B135D43ED2}" sibTransId="{6F9DDBE2-63A2-457D-A2A2-6DA2FD42B0DA}"/>
    <dgm:cxn modelId="{091216A8-1EAB-43A3-AA75-2B541D344319}" type="presParOf" srcId="{FF1D3763-C6E0-49F6-88A5-C6889189D542}" destId="{2754AC29-E519-4FE2-809B-278B05B4FB65}" srcOrd="0" destOrd="0" presId="urn:microsoft.com/office/officeart/2009/3/layout/StepUpProcess"/>
    <dgm:cxn modelId="{936D410A-6602-40E9-B4C1-7A92234BBBC0}" type="presParOf" srcId="{2754AC29-E519-4FE2-809B-278B05B4FB65}" destId="{2D7B7B4D-9BA8-4A99-B1D5-462AD8488171}" srcOrd="0" destOrd="0" presId="urn:microsoft.com/office/officeart/2009/3/layout/StepUpProcess"/>
    <dgm:cxn modelId="{ADBC9E09-64D3-4898-B241-8D3E135FE9CF}" type="presParOf" srcId="{2754AC29-E519-4FE2-809B-278B05B4FB65}" destId="{8DCE2963-8741-4FAC-B4D4-6C71ECB1FADA}" srcOrd="1" destOrd="0" presId="urn:microsoft.com/office/officeart/2009/3/layout/StepUpProcess"/>
    <dgm:cxn modelId="{5ADB5360-4C53-4EE0-AA8B-580C444C6624}" type="presParOf" srcId="{2754AC29-E519-4FE2-809B-278B05B4FB65}" destId="{AA25D976-8057-4A5E-92FC-96E2314AED98}" srcOrd="2" destOrd="0" presId="urn:microsoft.com/office/officeart/2009/3/layout/StepUpProcess"/>
    <dgm:cxn modelId="{8488894E-AF5D-4931-A9F0-B128A497E4D5}" type="presParOf" srcId="{FF1D3763-C6E0-49F6-88A5-C6889189D542}" destId="{FE44AC29-CE9B-4078-8010-54AC071CCD40}" srcOrd="1" destOrd="0" presId="urn:microsoft.com/office/officeart/2009/3/layout/StepUpProcess"/>
    <dgm:cxn modelId="{896B04C1-2188-466D-A33C-2CAFBB149FA5}" type="presParOf" srcId="{FE44AC29-CE9B-4078-8010-54AC071CCD40}" destId="{3C27A41F-C60E-4B01-B8DA-62A2B751F652}" srcOrd="0" destOrd="0" presId="urn:microsoft.com/office/officeart/2009/3/layout/StepUpProcess"/>
    <dgm:cxn modelId="{E72F0424-47C7-4571-814D-EB12B2E11B2F}" type="presParOf" srcId="{FF1D3763-C6E0-49F6-88A5-C6889189D542}" destId="{3C9B640C-154B-4D24-A6E3-2D01B7B308CC}" srcOrd="2" destOrd="0" presId="urn:microsoft.com/office/officeart/2009/3/layout/StepUpProcess"/>
    <dgm:cxn modelId="{0828503A-DE62-4E4B-AF3A-BA2E47FEB502}" type="presParOf" srcId="{3C9B640C-154B-4D24-A6E3-2D01B7B308CC}" destId="{B813D846-0253-4833-97D7-B8C018AA6BC3}" srcOrd="0" destOrd="0" presId="urn:microsoft.com/office/officeart/2009/3/layout/StepUpProcess"/>
    <dgm:cxn modelId="{06105DD2-1A41-4BE1-AD64-8B55DE247448}" type="presParOf" srcId="{3C9B640C-154B-4D24-A6E3-2D01B7B308CC}" destId="{9C20FCA6-7D75-451F-AB83-68B6A4F86E68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57456-156E-4562-B950-16068F7B92E0}">
      <dsp:nvSpPr>
        <dsp:cNvPr id="0" name=""/>
        <dsp:cNvSpPr/>
      </dsp:nvSpPr>
      <dsp:spPr>
        <a:xfrm>
          <a:off x="5" y="0"/>
          <a:ext cx="11231874" cy="653667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8E841-C2B5-4406-8629-7B9673B9A5D2}">
      <dsp:nvSpPr>
        <dsp:cNvPr id="0" name=""/>
        <dsp:cNvSpPr/>
      </dsp:nvSpPr>
      <dsp:spPr>
        <a:xfrm rot="16200000">
          <a:off x="1259279" y="341789"/>
          <a:ext cx="5141516" cy="65366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b="1" kern="1200" dirty="0">
            <a:solidFill>
              <a:srgbClr val="002060"/>
            </a:solidFill>
          </a:endParaRPr>
        </a:p>
      </dsp:txBody>
      <dsp:txXfrm>
        <a:off x="1510267" y="592777"/>
        <a:ext cx="4639540" cy="60346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B7B4D-9BA8-4A99-B1D5-462AD8488171}">
      <dsp:nvSpPr>
        <dsp:cNvPr id="0" name=""/>
        <dsp:cNvSpPr/>
      </dsp:nvSpPr>
      <dsp:spPr>
        <a:xfrm rot="5400000">
          <a:off x="1082735" y="403166"/>
          <a:ext cx="3021450" cy="502762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E2963-8741-4FAC-B4D4-6C71ECB1FADA}">
      <dsp:nvSpPr>
        <dsp:cNvPr id="0" name=""/>
        <dsp:cNvSpPr/>
      </dsp:nvSpPr>
      <dsp:spPr>
        <a:xfrm>
          <a:off x="405230" y="1647046"/>
          <a:ext cx="4943889" cy="4438765"/>
        </a:xfrm>
        <a:prstGeom prst="rect">
          <a:avLst/>
        </a:prstGeom>
        <a:noFill/>
        <a:ln w="50800">
          <a:solidFill>
            <a:srgbClr val="00B0F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 dirty="0">
            <a:solidFill>
              <a:srgbClr val="0070C0"/>
            </a:solidFill>
          </a:endParaRPr>
        </a:p>
      </dsp:txBody>
      <dsp:txXfrm>
        <a:off x="405230" y="1647046"/>
        <a:ext cx="4943889" cy="4438765"/>
      </dsp:txXfrm>
    </dsp:sp>
    <dsp:sp modelId="{AA25D976-8057-4A5E-92FC-96E2314AED98}">
      <dsp:nvSpPr>
        <dsp:cNvPr id="0" name=""/>
        <dsp:cNvSpPr/>
      </dsp:nvSpPr>
      <dsp:spPr>
        <a:xfrm>
          <a:off x="4290250" y="4776"/>
          <a:ext cx="856409" cy="85640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3D846-0253-4833-97D7-B8C018AA6BC3}">
      <dsp:nvSpPr>
        <dsp:cNvPr id="0" name=""/>
        <dsp:cNvSpPr/>
      </dsp:nvSpPr>
      <dsp:spPr>
        <a:xfrm rot="5400000">
          <a:off x="6871090" y="-1000066"/>
          <a:ext cx="3021450" cy="502762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20FCA6-7D75-451F-AB83-68B6A4F86E68}">
      <dsp:nvSpPr>
        <dsp:cNvPr id="0" name=""/>
        <dsp:cNvSpPr/>
      </dsp:nvSpPr>
      <dsp:spPr>
        <a:xfrm>
          <a:off x="6366735" y="502110"/>
          <a:ext cx="4538968" cy="3978671"/>
        </a:xfrm>
        <a:prstGeom prst="rect">
          <a:avLst/>
        </a:prstGeom>
        <a:noFill/>
        <a:ln w="50800">
          <a:solidFill>
            <a:srgbClr val="00B05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b="1" kern="1200" dirty="0">
            <a:solidFill>
              <a:srgbClr val="00B050"/>
            </a:solidFill>
          </a:endParaRPr>
        </a:p>
      </dsp:txBody>
      <dsp:txXfrm>
        <a:off x="6366735" y="502110"/>
        <a:ext cx="4538968" cy="39786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1AC93-4996-463F-AB23-6F669947F33C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618B8-D1FA-4625-AD8E-F8B41F29B9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3626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BCA27-21ED-4C2B-9206-9664E7F31D7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906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8022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6729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502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061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7915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926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8640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7616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6446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401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6179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B5360-83EA-49B5-B805-E414DC1734CA}" type="datetimeFigureOut">
              <a:rPr lang="ru-RU" smtClean="0"/>
              <a:pPr/>
              <a:t>21.10.2023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1F409-AD2A-43B0-BCA8-F6EC4CD63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925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://sch5-gusev.ru/uploads/posts/2012-04/1335422820_lyubi-knigi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http://sch5-gusev.ru/uploads/posts/2012-04/1335422820_lyubi-knigi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EA3C199-06BE-486F-9727-8A9BC8449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2" y="-2666999"/>
            <a:ext cx="6857999" cy="12192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0135C7C-C8A4-4D31-98E8-DA6D966C408B}"/>
              </a:ext>
            </a:extLst>
          </p:cNvPr>
          <p:cNvSpPr/>
          <p:nvPr/>
        </p:nvSpPr>
        <p:spPr>
          <a:xfrm>
            <a:off x="2643051" y="2615728"/>
            <a:ext cx="690589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6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Мектепке дейінгі ұйымдардың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6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kk-KZ" sz="26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Ата-аналарға арналған </a:t>
            </a:r>
            <a:r>
              <a:rPr lang="kk-KZ" sz="2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үздікконсультациялық </a:t>
            </a:r>
            <a:r>
              <a:rPr lang="kk-KZ" sz="26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пункт-2022</a:t>
            </a:r>
            <a:r>
              <a:rPr lang="kk-KZ" sz="26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kk-KZ" sz="26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734D0B8-81C2-49E5-BCDE-A2128074F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69" y="299757"/>
            <a:ext cx="3014662" cy="16999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5753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83BC778-EA84-4104-B365-B1E7924943FF}"/>
              </a:ext>
            </a:extLst>
          </p:cNvPr>
          <p:cNvPicPr/>
          <p:nvPr/>
        </p:nvPicPr>
        <p:blipFill rotWithShape="1">
          <a:blip r:embed="rId2" cstate="print"/>
          <a:srcRect l="9353" t="3326" r="8535" b="7092"/>
          <a:stretch/>
        </p:blipFill>
        <p:spPr bwMode="auto">
          <a:xfrm>
            <a:off x="8762161" y="2147834"/>
            <a:ext cx="3007807" cy="43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B0C6D68-EEBC-4321-8B45-1E4E80B15719}"/>
              </a:ext>
            </a:extLst>
          </p:cNvPr>
          <p:cNvPicPr/>
          <p:nvPr/>
        </p:nvPicPr>
        <p:blipFill rotWithShape="1">
          <a:blip r:embed="rId3" cstate="print"/>
          <a:srcRect l="7157" r="1302" b="18888"/>
          <a:stretch/>
        </p:blipFill>
        <p:spPr bwMode="auto">
          <a:xfrm>
            <a:off x="4533480" y="2049863"/>
            <a:ext cx="3125037" cy="43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115DA8D-972B-4815-9E48-3E77E19DF946}"/>
              </a:ext>
            </a:extLst>
          </p:cNvPr>
          <p:cNvPicPr/>
          <p:nvPr/>
        </p:nvPicPr>
        <p:blipFill rotWithShape="1">
          <a:blip r:embed="rId4" cstate="print"/>
          <a:srcRect l="4384" b="4555"/>
          <a:stretch/>
        </p:blipFill>
        <p:spPr bwMode="auto">
          <a:xfrm>
            <a:off x="344157" y="924447"/>
            <a:ext cx="3964072" cy="562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Блок-схема: процесс 3">
            <a:extLst>
              <a:ext uri="{FF2B5EF4-FFF2-40B4-BE49-F238E27FC236}">
                <a16:creationId xmlns="" xmlns:a16="http://schemas.microsoft.com/office/drawing/2014/main" id="{AAC0688A-5BF9-4235-8C7B-86387CF6D099}"/>
              </a:ext>
            </a:extLst>
          </p:cNvPr>
          <p:cNvSpPr/>
          <p:nvPr/>
        </p:nvSpPr>
        <p:spPr>
          <a:xfrm>
            <a:off x="301451" y="924447"/>
            <a:ext cx="4049485" cy="5627078"/>
          </a:xfrm>
          <a:prstGeom prst="flowChartProcess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95B27BF5-58ED-4F80-A338-DCAB588C25BF}"/>
              </a:ext>
            </a:extLst>
          </p:cNvPr>
          <p:cNvSpPr/>
          <p:nvPr/>
        </p:nvSpPr>
        <p:spPr>
          <a:xfrm>
            <a:off x="4533481" y="2147835"/>
            <a:ext cx="3125037" cy="431074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906D0CDE-C804-447B-81B4-7FA13B36C5D6}"/>
              </a:ext>
            </a:extLst>
          </p:cNvPr>
          <p:cNvSpPr/>
          <p:nvPr/>
        </p:nvSpPr>
        <p:spPr>
          <a:xfrm>
            <a:off x="8644931" y="2147835"/>
            <a:ext cx="3125037" cy="431074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лево-вправо 7">
            <a:extLst>
              <a:ext uri="{FF2B5EF4-FFF2-40B4-BE49-F238E27FC236}">
                <a16:creationId xmlns="" xmlns:a16="http://schemas.microsoft.com/office/drawing/2014/main" id="{1C17C45F-DAB9-4EC5-8FD2-E815C0A92B8C}"/>
              </a:ext>
            </a:extLst>
          </p:cNvPr>
          <p:cNvSpPr/>
          <p:nvPr/>
        </p:nvSpPr>
        <p:spPr>
          <a:xfrm>
            <a:off x="7673588" y="4038181"/>
            <a:ext cx="914400" cy="530050"/>
          </a:xfrm>
          <a:prstGeom prst="left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1EF24B0C-7C0D-4889-942D-A5B2DBD03998}"/>
              </a:ext>
            </a:extLst>
          </p:cNvPr>
          <p:cNvSpPr/>
          <p:nvPr/>
        </p:nvSpPr>
        <p:spPr>
          <a:xfrm>
            <a:off x="6095998" y="924447"/>
            <a:ext cx="4505013" cy="8017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Консультациялық пункт ата-аналарға арналған сауалнама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: вправо с вырезом 14">
            <a:extLst>
              <a:ext uri="{FF2B5EF4-FFF2-40B4-BE49-F238E27FC236}">
                <a16:creationId xmlns="" xmlns:a16="http://schemas.microsoft.com/office/drawing/2014/main" id="{485CE56F-88A1-461F-B09A-5864A4D8F92C}"/>
              </a:ext>
            </a:extLst>
          </p:cNvPr>
          <p:cNvSpPr/>
          <p:nvPr/>
        </p:nvSpPr>
        <p:spPr>
          <a:xfrm>
            <a:off x="633046" y="-31193"/>
            <a:ext cx="3386294" cy="894303"/>
          </a:xfrm>
          <a:prstGeom prst="notch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Сұраныс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="" xmlns:a16="http://schemas.microsoft.com/office/drawing/2014/main" id="{C8DBC282-DA20-448A-AB3D-C91B2D6CE599}"/>
              </a:ext>
            </a:extLst>
          </p:cNvPr>
          <p:cNvSpPr/>
          <p:nvPr/>
        </p:nvSpPr>
        <p:spPr>
          <a:xfrm>
            <a:off x="5506498" y="832440"/>
            <a:ext cx="991435" cy="985787"/>
          </a:xfrm>
          <a:prstGeom prst="flowChartConnector">
            <a:avLst/>
          </a:prstGeom>
          <a:solidFill>
            <a:srgbClr val="D07274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60222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B4D7529-0B42-4674-92C4-9725C1657BE2}"/>
              </a:ext>
            </a:extLst>
          </p:cNvPr>
          <p:cNvPicPr/>
          <p:nvPr/>
        </p:nvPicPr>
        <p:blipFill rotWithShape="1">
          <a:blip r:embed="rId2" cstate="print"/>
          <a:srcRect l="3419" t="-1" r="5551" b="-2413"/>
          <a:stretch/>
        </p:blipFill>
        <p:spPr bwMode="auto">
          <a:xfrm>
            <a:off x="8621485" y="1181685"/>
            <a:ext cx="3516923" cy="506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A9571F6-1D39-4081-9F97-C4621C9EE038}"/>
              </a:ext>
            </a:extLst>
          </p:cNvPr>
          <p:cNvPicPr/>
          <p:nvPr/>
        </p:nvPicPr>
        <p:blipFill rotWithShape="1">
          <a:blip r:embed="rId3" cstate="print"/>
          <a:srcRect l="7294" r="5816" b="9282"/>
          <a:stretch/>
        </p:blipFill>
        <p:spPr bwMode="auto">
          <a:xfrm>
            <a:off x="4923692" y="1181686"/>
            <a:ext cx="3516923" cy="506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ED9E9E7-4449-4FE1-8351-970DD95FB43D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046" y="522514"/>
            <a:ext cx="4109776" cy="572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D920694-0606-4A0A-AC93-845C14BFD940}"/>
              </a:ext>
            </a:extLst>
          </p:cNvPr>
          <p:cNvSpPr/>
          <p:nvPr/>
        </p:nvSpPr>
        <p:spPr>
          <a:xfrm>
            <a:off x="633046" y="522514"/>
            <a:ext cx="4109776" cy="5727561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8A285A6-DB24-4B4E-AD77-E71E973CB629}"/>
              </a:ext>
            </a:extLst>
          </p:cNvPr>
          <p:cNvSpPr/>
          <p:nvPr/>
        </p:nvSpPr>
        <p:spPr>
          <a:xfrm>
            <a:off x="321547" y="522514"/>
            <a:ext cx="311499" cy="57275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8BED7B1-57EE-4E10-983B-030ED5D0CEB8}"/>
              </a:ext>
            </a:extLst>
          </p:cNvPr>
          <p:cNvSpPr/>
          <p:nvPr/>
        </p:nvSpPr>
        <p:spPr>
          <a:xfrm>
            <a:off x="4923692" y="1181686"/>
            <a:ext cx="3516923" cy="506838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7DC7B58-A26C-48B4-9852-D4D40E1EFD01}"/>
              </a:ext>
            </a:extLst>
          </p:cNvPr>
          <p:cNvSpPr/>
          <p:nvPr/>
        </p:nvSpPr>
        <p:spPr>
          <a:xfrm>
            <a:off x="8621485" y="1181686"/>
            <a:ext cx="3516923" cy="506838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нак ''плюс'' 11">
            <a:extLst>
              <a:ext uri="{FF2B5EF4-FFF2-40B4-BE49-F238E27FC236}">
                <a16:creationId xmlns="" xmlns:a16="http://schemas.microsoft.com/office/drawing/2014/main" id="{49C4F486-35BC-416B-A241-0C4866A3DA67}"/>
              </a:ext>
            </a:extLst>
          </p:cNvPr>
          <p:cNvSpPr/>
          <p:nvPr/>
        </p:nvSpPr>
        <p:spPr>
          <a:xfrm>
            <a:off x="4923692" y="717452"/>
            <a:ext cx="600892" cy="66118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нак ''минус'' 12">
            <a:extLst>
              <a:ext uri="{FF2B5EF4-FFF2-40B4-BE49-F238E27FC236}">
                <a16:creationId xmlns="" xmlns:a16="http://schemas.microsoft.com/office/drawing/2014/main" id="{427ACEE2-A397-4E5E-B91D-E9AF3B4F5BAF}"/>
              </a:ext>
            </a:extLst>
          </p:cNvPr>
          <p:cNvSpPr/>
          <p:nvPr/>
        </p:nvSpPr>
        <p:spPr>
          <a:xfrm>
            <a:off x="8621485" y="794824"/>
            <a:ext cx="600892" cy="50643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Picture 9" descr="F:\ \ФОНЫ\фон\1.png">
            <a:extLst>
              <a:ext uri="{FF2B5EF4-FFF2-40B4-BE49-F238E27FC236}">
                <a16:creationId xmlns="" xmlns:a16="http://schemas.microsoft.com/office/drawing/2014/main" id="{17B3373E-699D-435B-9304-B00F02AE2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612" y="4366425"/>
            <a:ext cx="1270669" cy="93882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50387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2E1B10A-16FE-4D7E-B821-F715B4948660}"/>
              </a:ext>
            </a:extLst>
          </p:cNvPr>
          <p:cNvPicPr/>
          <p:nvPr/>
        </p:nvPicPr>
        <p:blipFill rotWithShape="1">
          <a:blip r:embed="rId2" cstate="print"/>
          <a:srcRect t="5205" r="11261"/>
          <a:stretch/>
        </p:blipFill>
        <p:spPr bwMode="auto">
          <a:xfrm>
            <a:off x="8621485" y="1181685"/>
            <a:ext cx="3516923" cy="506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78500875-3DAB-40B2-8096-0E5B23C4D773}"/>
              </a:ext>
            </a:extLst>
          </p:cNvPr>
          <p:cNvPicPr/>
          <p:nvPr/>
        </p:nvPicPr>
        <p:blipFill rotWithShape="1">
          <a:blip r:embed="rId3" cstate="print"/>
          <a:srcRect l="16024" r="6654"/>
          <a:stretch/>
        </p:blipFill>
        <p:spPr bwMode="auto">
          <a:xfrm>
            <a:off x="4989006" y="1181685"/>
            <a:ext cx="3386294" cy="506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4988A46-9817-436A-8376-5E3EC8CAA1C9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809" y="534183"/>
            <a:ext cx="4318013" cy="571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D920694-0606-4A0A-AC93-845C14BFD940}"/>
              </a:ext>
            </a:extLst>
          </p:cNvPr>
          <p:cNvSpPr/>
          <p:nvPr/>
        </p:nvSpPr>
        <p:spPr>
          <a:xfrm>
            <a:off x="633046" y="522514"/>
            <a:ext cx="4109776" cy="572756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8A285A6-DB24-4B4E-AD77-E71E973CB629}"/>
              </a:ext>
            </a:extLst>
          </p:cNvPr>
          <p:cNvSpPr/>
          <p:nvPr/>
        </p:nvSpPr>
        <p:spPr>
          <a:xfrm>
            <a:off x="321547" y="522514"/>
            <a:ext cx="311499" cy="5727561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8BED7B1-57EE-4E10-983B-030ED5D0CEB8}"/>
              </a:ext>
            </a:extLst>
          </p:cNvPr>
          <p:cNvSpPr/>
          <p:nvPr/>
        </p:nvSpPr>
        <p:spPr>
          <a:xfrm>
            <a:off x="4923692" y="1181686"/>
            <a:ext cx="3516923" cy="506838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7DC7B58-A26C-48B4-9852-D4D40E1EFD01}"/>
              </a:ext>
            </a:extLst>
          </p:cNvPr>
          <p:cNvSpPr/>
          <p:nvPr/>
        </p:nvSpPr>
        <p:spPr>
          <a:xfrm>
            <a:off x="8621485" y="1181686"/>
            <a:ext cx="3516923" cy="506838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7" descr="https://encrypted-tbn0.gstatic.com/images?q=tbn:ANd9GcSGwIwmyw_OgyEf-KHrFsruqc2JdsWWhwZCQLjikYVBDJCxlVBY">
            <a:extLst>
              <a:ext uri="{FF2B5EF4-FFF2-40B4-BE49-F238E27FC236}">
                <a16:creationId xmlns="" xmlns:a16="http://schemas.microsoft.com/office/drawing/2014/main" id="{6CF17F4A-DDE6-4686-B9EF-45611B6A6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54" y="1494479"/>
            <a:ext cx="1190759" cy="73157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1697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7DDD849-1FBE-4694-88E8-A3A9F6EAD7EB}"/>
              </a:ext>
            </a:extLst>
          </p:cNvPr>
          <p:cNvPicPr/>
          <p:nvPr/>
        </p:nvPicPr>
        <p:blipFill rotWithShape="1">
          <a:blip r:embed="rId2" cstate="print"/>
          <a:srcRect t="46050" r="6911"/>
          <a:stretch/>
        </p:blipFill>
        <p:spPr bwMode="auto">
          <a:xfrm>
            <a:off x="8479684" y="522379"/>
            <a:ext cx="3400112" cy="268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0DCA11B-C030-407F-8FA9-C1CB4DE391DD}"/>
              </a:ext>
            </a:extLst>
          </p:cNvPr>
          <p:cNvPicPr/>
          <p:nvPr/>
        </p:nvPicPr>
        <p:blipFill rotWithShape="1">
          <a:blip r:embed="rId3" cstate="print"/>
          <a:srcRect r="6100" b="50716"/>
          <a:stretch/>
        </p:blipFill>
        <p:spPr bwMode="auto">
          <a:xfrm>
            <a:off x="4981471" y="522514"/>
            <a:ext cx="3274008" cy="257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8B0ACCD-2375-4236-9C68-0A0B0A58FF43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236" y="522514"/>
            <a:ext cx="4262364" cy="572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D920694-0606-4A0A-AC93-845C14BFD940}"/>
              </a:ext>
            </a:extLst>
          </p:cNvPr>
          <p:cNvSpPr/>
          <p:nvPr/>
        </p:nvSpPr>
        <p:spPr>
          <a:xfrm>
            <a:off x="633046" y="522514"/>
            <a:ext cx="4109776" cy="5727561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8A285A6-DB24-4B4E-AD77-E71E973CB629}"/>
              </a:ext>
            </a:extLst>
          </p:cNvPr>
          <p:cNvSpPr/>
          <p:nvPr/>
        </p:nvSpPr>
        <p:spPr>
          <a:xfrm>
            <a:off x="321547" y="522514"/>
            <a:ext cx="311499" cy="57275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8BED7B1-57EE-4E10-983B-030ED5D0CEB8}"/>
              </a:ext>
            </a:extLst>
          </p:cNvPr>
          <p:cNvSpPr/>
          <p:nvPr/>
        </p:nvSpPr>
        <p:spPr>
          <a:xfrm>
            <a:off x="4967026" y="522379"/>
            <a:ext cx="3288454" cy="268692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7DC7B58-A26C-48B4-9852-D4D40E1EFD01}"/>
              </a:ext>
            </a:extLst>
          </p:cNvPr>
          <p:cNvSpPr/>
          <p:nvPr/>
        </p:nvSpPr>
        <p:spPr>
          <a:xfrm>
            <a:off x="8479684" y="535319"/>
            <a:ext cx="3400112" cy="267398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овина рамки 1">
            <a:extLst>
              <a:ext uri="{FF2B5EF4-FFF2-40B4-BE49-F238E27FC236}">
                <a16:creationId xmlns="" xmlns:a16="http://schemas.microsoft.com/office/drawing/2014/main" id="{4C3BE832-4BEF-4326-B989-EDEA9FDF6CAE}"/>
              </a:ext>
            </a:extLst>
          </p:cNvPr>
          <p:cNvSpPr/>
          <p:nvPr/>
        </p:nvSpPr>
        <p:spPr>
          <a:xfrm>
            <a:off x="4967025" y="535319"/>
            <a:ext cx="1758461" cy="309489"/>
          </a:xfrm>
          <a:prstGeom prst="halfFram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оловина рамки 13">
            <a:extLst>
              <a:ext uri="{FF2B5EF4-FFF2-40B4-BE49-F238E27FC236}">
                <a16:creationId xmlns="" xmlns:a16="http://schemas.microsoft.com/office/drawing/2014/main" id="{0F74B9EF-1571-4F9D-8145-D96D205EA910}"/>
              </a:ext>
            </a:extLst>
          </p:cNvPr>
          <p:cNvSpPr/>
          <p:nvPr/>
        </p:nvSpPr>
        <p:spPr>
          <a:xfrm flipH="1" flipV="1">
            <a:off x="10963739" y="2969121"/>
            <a:ext cx="916057" cy="255566"/>
          </a:xfrm>
          <a:prstGeom prst="halfFram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" name="Рисунок 6" descr="https://encrypted-tbn1.gstatic.com/images?q=tbn:ANd9GcR0wBxajXPcuKzvAaGCVDqpGKLPJm9r3GG-Y7HTmH6RgDNJ9w4s">
            <a:extLst>
              <a:ext uri="{FF2B5EF4-FFF2-40B4-BE49-F238E27FC236}">
                <a16:creationId xmlns="" xmlns:a16="http://schemas.microsoft.com/office/drawing/2014/main" id="{36FDE22B-F8F4-4003-9C7B-7D53B1EB2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79757" y="3830033"/>
            <a:ext cx="986235" cy="108163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61931FB-2DFF-47AD-AC0D-7FA6A5CBF7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94" b="58105"/>
          <a:stretch/>
        </p:blipFill>
        <p:spPr>
          <a:xfrm>
            <a:off x="6389533" y="3648693"/>
            <a:ext cx="3824142" cy="2361512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25A4729C-9D08-4BD3-B9DE-3EA70786F52A}"/>
              </a:ext>
            </a:extLst>
          </p:cNvPr>
          <p:cNvSpPr/>
          <p:nvPr/>
        </p:nvSpPr>
        <p:spPr>
          <a:xfrm>
            <a:off x="6389533" y="3576087"/>
            <a:ext cx="3893508" cy="249691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37431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50148E4-57CA-4A13-9123-86776FBE0304}"/>
              </a:ext>
            </a:extLst>
          </p:cNvPr>
          <p:cNvPicPr/>
          <p:nvPr/>
        </p:nvPicPr>
        <p:blipFill rotWithShape="1">
          <a:blip r:embed="rId2" cstate="print"/>
          <a:srcRect b="26225"/>
          <a:stretch/>
        </p:blipFill>
        <p:spPr bwMode="auto">
          <a:xfrm>
            <a:off x="6096000" y="1181685"/>
            <a:ext cx="4876566" cy="5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9C02615-6F47-4B75-AD2E-0111FEA9BBB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045" y="522514"/>
            <a:ext cx="4136233" cy="572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D920694-0606-4A0A-AC93-845C14BFD940}"/>
              </a:ext>
            </a:extLst>
          </p:cNvPr>
          <p:cNvSpPr/>
          <p:nvPr/>
        </p:nvSpPr>
        <p:spPr>
          <a:xfrm>
            <a:off x="633046" y="522514"/>
            <a:ext cx="4109776" cy="572756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8A285A6-DB24-4B4E-AD77-E71E973CB629}"/>
              </a:ext>
            </a:extLst>
          </p:cNvPr>
          <p:cNvSpPr/>
          <p:nvPr/>
        </p:nvSpPr>
        <p:spPr>
          <a:xfrm>
            <a:off x="321547" y="522514"/>
            <a:ext cx="311499" cy="572756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8BED7B1-57EE-4E10-983B-030ED5D0CEB8}"/>
              </a:ext>
            </a:extLst>
          </p:cNvPr>
          <p:cNvSpPr/>
          <p:nvPr/>
        </p:nvSpPr>
        <p:spPr>
          <a:xfrm>
            <a:off x="6096000" y="1181686"/>
            <a:ext cx="4933071" cy="506838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овина рамки 1">
            <a:extLst>
              <a:ext uri="{FF2B5EF4-FFF2-40B4-BE49-F238E27FC236}">
                <a16:creationId xmlns="" xmlns:a16="http://schemas.microsoft.com/office/drawing/2014/main" id="{4C3BE832-4BEF-4326-B989-EDEA9FDF6CAE}"/>
              </a:ext>
            </a:extLst>
          </p:cNvPr>
          <p:cNvSpPr/>
          <p:nvPr/>
        </p:nvSpPr>
        <p:spPr>
          <a:xfrm>
            <a:off x="6096000" y="1181683"/>
            <a:ext cx="1758461" cy="309489"/>
          </a:xfrm>
          <a:prstGeom prst="half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C12443F-26D6-4C19-854D-6D8EC15AC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993" y="3924232"/>
            <a:ext cx="1322947" cy="8900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4304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Кунекей\Downloads\WhatsApp Image 2022-10-27 at 10.16.35.jpeg"/>
          <p:cNvPicPr/>
          <p:nvPr/>
        </p:nvPicPr>
        <p:blipFill>
          <a:blip r:embed="rId2" cstate="print"/>
          <a:srcRect b="12180"/>
          <a:stretch>
            <a:fillRect/>
          </a:stretch>
        </p:blipFill>
        <p:spPr bwMode="auto">
          <a:xfrm>
            <a:off x="578642" y="1051005"/>
            <a:ext cx="2811008" cy="248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Кунекей\Downloads\WhatsApp Image 2022-10-27 at 10.19.15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7972" y="1095559"/>
            <a:ext cx="2948936" cy="25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Кунекей\Downloads\WhatsApp Image 2022-10-27 at 12.06.23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2" y="3720906"/>
            <a:ext cx="2765189" cy="262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Кунекей\Downloads\WhatsApp Image 2022-10-27 at 10.19.17.jpeg"/>
          <p:cNvPicPr/>
          <p:nvPr/>
        </p:nvPicPr>
        <p:blipFill>
          <a:blip r:embed="rId5"/>
          <a:srcRect l="31771" t="5078" r="10202" b="18191"/>
          <a:stretch>
            <a:fillRect/>
          </a:stretch>
        </p:blipFill>
        <p:spPr bwMode="auto">
          <a:xfrm>
            <a:off x="6558486" y="3745847"/>
            <a:ext cx="2948935" cy="262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E5169ACF-3430-48A0-80D2-048FEB44CB1F}"/>
              </a:ext>
            </a:extLst>
          </p:cNvPr>
          <p:cNvSpPr/>
          <p:nvPr/>
        </p:nvSpPr>
        <p:spPr>
          <a:xfrm>
            <a:off x="908343" y="108858"/>
            <a:ext cx="8967177" cy="7155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Консультациялық пунктегі жұмыстардан көріністер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трелка: штриховая вправо 1">
            <a:extLst>
              <a:ext uri="{FF2B5EF4-FFF2-40B4-BE49-F238E27FC236}">
                <a16:creationId xmlns="" xmlns:a16="http://schemas.microsoft.com/office/drawing/2014/main" id="{A2244DD6-0A21-481F-B049-10B36129EE7D}"/>
              </a:ext>
            </a:extLst>
          </p:cNvPr>
          <p:cNvSpPr/>
          <p:nvPr/>
        </p:nvSpPr>
        <p:spPr>
          <a:xfrm flipH="1">
            <a:off x="3444345" y="1850647"/>
            <a:ext cx="2346096" cy="1433638"/>
          </a:xfrm>
          <a:prstGeom prst="striped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094762" y="2293401"/>
            <a:ext cx="150019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Балабақшаға қабылдау кезеңі</a:t>
            </a:r>
            <a:endParaRPr lang="ru-RU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13" name="Стрелка: штриховая вправо 12">
            <a:extLst>
              <a:ext uri="{FF2B5EF4-FFF2-40B4-BE49-F238E27FC236}">
                <a16:creationId xmlns="" xmlns:a16="http://schemas.microsoft.com/office/drawing/2014/main" id="{752E7921-609F-4384-A378-BA051B8CA4CE}"/>
              </a:ext>
            </a:extLst>
          </p:cNvPr>
          <p:cNvSpPr/>
          <p:nvPr/>
        </p:nvSpPr>
        <p:spPr>
          <a:xfrm flipH="1">
            <a:off x="3440738" y="4658196"/>
            <a:ext cx="2346096" cy="1433638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703800" y="5232964"/>
            <a:ext cx="18911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Бақшаны таныстыру</a:t>
            </a:r>
            <a:endParaRPr lang="ru-RU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350" dirty="0">
              <a:solidFill>
                <a:srgbClr val="FF0000"/>
              </a:solidFill>
            </a:endParaRPr>
          </a:p>
        </p:txBody>
      </p:sp>
      <p:sp>
        <p:nvSpPr>
          <p:cNvPr id="14" name="Стрелка: штриховая вправо 13">
            <a:extLst>
              <a:ext uri="{FF2B5EF4-FFF2-40B4-BE49-F238E27FC236}">
                <a16:creationId xmlns="" xmlns:a16="http://schemas.microsoft.com/office/drawing/2014/main" id="{4087AA95-A5E7-4E8C-A54E-005D71481DD5}"/>
              </a:ext>
            </a:extLst>
          </p:cNvPr>
          <p:cNvSpPr/>
          <p:nvPr/>
        </p:nvSpPr>
        <p:spPr>
          <a:xfrm flipH="1">
            <a:off x="9700986" y="1850647"/>
            <a:ext cx="2346096" cy="1433638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0118257" y="2189526"/>
            <a:ext cx="1928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Бақшамыздың меңгерушісі ата-аналармен кездесуі</a:t>
            </a:r>
            <a:endParaRPr lang="ru-RU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3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: штриховая вправо 14">
            <a:extLst>
              <a:ext uri="{FF2B5EF4-FFF2-40B4-BE49-F238E27FC236}">
                <a16:creationId xmlns="" xmlns:a16="http://schemas.microsoft.com/office/drawing/2014/main" id="{F1D84983-E532-42A8-9A76-6FA30D2B7377}"/>
              </a:ext>
            </a:extLst>
          </p:cNvPr>
          <p:cNvSpPr/>
          <p:nvPr/>
        </p:nvSpPr>
        <p:spPr>
          <a:xfrm flipH="1">
            <a:off x="9700986" y="4658196"/>
            <a:ext cx="2346096" cy="1433638"/>
          </a:xfrm>
          <a:prstGeom prst="strip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856042" y="5154218"/>
            <a:ext cx="2035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Ата-аналармен танысу </a:t>
            </a:r>
            <a:endParaRPr lang="ru-RU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тренинг</a:t>
            </a:r>
            <a:endParaRPr lang="ru-RU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3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Кунекей\Downloads\WhatsApp Image 2022-10-27 at 12.06.24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458" y="321446"/>
            <a:ext cx="3536181" cy="295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Кунекей\Downloads\WhatsApp Image 2022-10-27 at 12.06.24 (3)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4331" y="321446"/>
            <a:ext cx="3589760" cy="295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Кунекей\Downloads\WhatsApp Image 2022-10-27 at 14.31.32 (1).jpe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74331" y="3584826"/>
            <a:ext cx="3589760" cy="299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Кунекей\Downloads\WhatsApp Image 2022-10-27 at 14.31.32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70278" y="3593034"/>
            <a:ext cx="3559126" cy="299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: вправо с вырезом 7">
            <a:extLst>
              <a:ext uri="{FF2B5EF4-FFF2-40B4-BE49-F238E27FC236}">
                <a16:creationId xmlns="" xmlns:a16="http://schemas.microsoft.com/office/drawing/2014/main" id="{6DF98720-779A-4E58-8C9E-C37D38B9EDF4}"/>
              </a:ext>
            </a:extLst>
          </p:cNvPr>
          <p:cNvSpPr/>
          <p:nvPr/>
        </p:nvSpPr>
        <p:spPr>
          <a:xfrm flipH="1">
            <a:off x="7971248" y="442077"/>
            <a:ext cx="3589760" cy="2544822"/>
          </a:xfrm>
          <a:prstGeom prst="notch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864091" y="1404894"/>
            <a:ext cx="35361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Баламен а</a:t>
            </a:r>
            <a:r>
              <a:rPr lang="ru-RU" sz="1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та-ана</a:t>
            </a:r>
            <a:r>
              <a:rPr lang="kk-KZ" sz="1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ға бақшаны таныстыру</a:t>
            </a:r>
            <a:endParaRPr lang="ru-RU" sz="1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: вправо с вырезом 8">
            <a:extLst>
              <a:ext uri="{FF2B5EF4-FFF2-40B4-BE49-F238E27FC236}">
                <a16:creationId xmlns="" xmlns:a16="http://schemas.microsoft.com/office/drawing/2014/main" id="{29912BDE-B232-4227-B738-F9186883D3E4}"/>
              </a:ext>
            </a:extLst>
          </p:cNvPr>
          <p:cNvSpPr/>
          <p:nvPr/>
        </p:nvSpPr>
        <p:spPr>
          <a:xfrm>
            <a:off x="225499" y="3584826"/>
            <a:ext cx="3849317" cy="2544822"/>
          </a:xfrm>
          <a:prstGeom prst="notch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77899" y="4476363"/>
            <a:ext cx="3696917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Бақшадағы мобильді кітапхана бұрышынан ертегі оқуда</a:t>
            </a:r>
            <a:endParaRPr lang="ru-RU" sz="15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3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Кунекей\Downloads\WhatsApp Image 2022-10-28 at 11.26.07.jpeg"/>
          <p:cNvPicPr/>
          <p:nvPr/>
        </p:nvPicPr>
        <p:blipFill>
          <a:blip r:embed="rId2"/>
          <a:srcRect t="15972" b="7523"/>
          <a:stretch>
            <a:fillRect/>
          </a:stretch>
        </p:blipFill>
        <p:spPr bwMode="auto">
          <a:xfrm>
            <a:off x="443467" y="456665"/>
            <a:ext cx="3348655" cy="314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Кунекей\Downloads\WhatsApp Image 2022-10-27 at 14.31.43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0718" y="478109"/>
            <a:ext cx="3027300" cy="314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Кунекей\Downloads\WhatsApp Image 2022-10-28 at 11.26.25.jpeg"/>
          <p:cNvPicPr/>
          <p:nvPr/>
        </p:nvPicPr>
        <p:blipFill>
          <a:blip r:embed="rId4"/>
          <a:srcRect b="13194"/>
          <a:stretch>
            <a:fillRect/>
          </a:stretch>
        </p:blipFill>
        <p:spPr bwMode="auto">
          <a:xfrm>
            <a:off x="443467" y="3729929"/>
            <a:ext cx="3295079" cy="284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Кунекей садик персонал фото\DCIM\100CANON\_MG_1571.JPG"/>
          <p:cNvPicPr/>
          <p:nvPr/>
        </p:nvPicPr>
        <p:blipFill>
          <a:blip r:embed="rId5" cstate="print"/>
          <a:srcRect l="37324" t="7870"/>
          <a:stretch>
            <a:fillRect/>
          </a:stretch>
        </p:blipFill>
        <p:spPr bwMode="auto">
          <a:xfrm>
            <a:off x="6667392" y="3750690"/>
            <a:ext cx="3027300" cy="282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: штриховая вправо 6">
            <a:extLst>
              <a:ext uri="{FF2B5EF4-FFF2-40B4-BE49-F238E27FC236}">
                <a16:creationId xmlns="" xmlns:a16="http://schemas.microsoft.com/office/drawing/2014/main" id="{7F405D2D-A1A1-42D0-AE0D-F807C08B9100}"/>
              </a:ext>
            </a:extLst>
          </p:cNvPr>
          <p:cNvSpPr/>
          <p:nvPr/>
        </p:nvSpPr>
        <p:spPr>
          <a:xfrm flipH="1">
            <a:off x="3860887" y="807472"/>
            <a:ext cx="2574388" cy="2245202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3899281" y="1692650"/>
            <a:ext cx="23038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Психолог жұмыс жасауда</a:t>
            </a:r>
            <a:endParaRPr lang="ru-RU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«Сыңарын тап»</a:t>
            </a:r>
            <a:endParaRPr lang="ru-RU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350" dirty="0"/>
          </a:p>
        </p:txBody>
      </p:sp>
      <p:sp>
        <p:nvSpPr>
          <p:cNvPr id="12" name="Стрелка: штриховая вправо 11">
            <a:extLst>
              <a:ext uri="{FF2B5EF4-FFF2-40B4-BE49-F238E27FC236}">
                <a16:creationId xmlns="" xmlns:a16="http://schemas.microsoft.com/office/drawing/2014/main" id="{09C7B190-EF19-469F-A0D2-2651422EA23D}"/>
              </a:ext>
            </a:extLst>
          </p:cNvPr>
          <p:cNvSpPr/>
          <p:nvPr/>
        </p:nvSpPr>
        <p:spPr>
          <a:xfrm flipH="1">
            <a:off x="9694692" y="699039"/>
            <a:ext cx="2347253" cy="2245202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9834546" y="1544249"/>
            <a:ext cx="2357454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Логопед маманымен жұмыс</a:t>
            </a:r>
            <a:endParaRPr lang="ru-RU" sz="1350" dirty="0">
              <a:latin typeface="Arial" pitchFamily="34" charset="0"/>
              <a:cs typeface="Arial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Тіл ұстарту жаттығуы</a:t>
            </a:r>
            <a:endParaRPr lang="kk-KZ" sz="13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трелка: штриховая вправо 13">
            <a:extLst>
              <a:ext uri="{FF2B5EF4-FFF2-40B4-BE49-F238E27FC236}">
                <a16:creationId xmlns="" xmlns:a16="http://schemas.microsoft.com/office/drawing/2014/main" id="{06FBECF3-CA80-4F84-814E-DE711E1D1D9F}"/>
              </a:ext>
            </a:extLst>
          </p:cNvPr>
          <p:cNvSpPr/>
          <p:nvPr/>
        </p:nvSpPr>
        <p:spPr>
          <a:xfrm flipH="1">
            <a:off x="3845703" y="3968629"/>
            <a:ext cx="2574388" cy="2245202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895549" y="4799843"/>
            <a:ext cx="2303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Тәрбиешімен жұмыс</a:t>
            </a:r>
            <a:endParaRPr lang="ru-RU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Қол моторикасын дамыту</a:t>
            </a:r>
            <a:endParaRPr lang="ru-RU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350" dirty="0"/>
          </a:p>
        </p:txBody>
      </p:sp>
      <p:sp>
        <p:nvSpPr>
          <p:cNvPr id="15" name="Стрелка: штриховая вправо 14">
            <a:extLst>
              <a:ext uri="{FF2B5EF4-FFF2-40B4-BE49-F238E27FC236}">
                <a16:creationId xmlns="" xmlns:a16="http://schemas.microsoft.com/office/drawing/2014/main" id="{3398AAAD-0A82-456D-92E7-2CC6CEEA985A}"/>
              </a:ext>
            </a:extLst>
          </p:cNvPr>
          <p:cNvSpPr/>
          <p:nvPr/>
        </p:nvSpPr>
        <p:spPr>
          <a:xfrm flipH="1">
            <a:off x="9726079" y="3988872"/>
            <a:ext cx="2357455" cy="2245202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716380" y="4799843"/>
            <a:ext cx="2303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35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Дене нұсқаушысымен шахмат бұрышымен танысуда </a:t>
            </a:r>
            <a:endParaRPr lang="ru-RU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0773B18F-8FAB-4E02-9567-851F9AEF4075}"/>
              </a:ext>
            </a:extLst>
          </p:cNvPr>
          <p:cNvSpPr/>
          <p:nvPr/>
        </p:nvSpPr>
        <p:spPr>
          <a:xfrm>
            <a:off x="5562600" y="1574867"/>
            <a:ext cx="6341463" cy="5054533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dirty="0"/>
          </a:p>
        </p:txBody>
      </p:sp>
      <p:pic>
        <p:nvPicPr>
          <p:cNvPr id="4" name="Picture 6" descr="http://sch5-gusev.ru/uploads/posts/2012-04/1335422820_lyubi-knigi.jpg">
            <a:extLst>
              <a:ext uri="{FF2B5EF4-FFF2-40B4-BE49-F238E27FC236}">
                <a16:creationId xmlns="" xmlns:a16="http://schemas.microsoft.com/office/drawing/2014/main" id="{A3906B5C-3570-47D0-8F78-04F599B24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7" y="143294"/>
            <a:ext cx="1341980" cy="130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C8A656FE-975C-466F-8A75-FAB41793C2B8}"/>
              </a:ext>
            </a:extLst>
          </p:cNvPr>
          <p:cNvSpPr/>
          <p:nvPr/>
        </p:nvSpPr>
        <p:spPr>
          <a:xfrm>
            <a:off x="1802674" y="95845"/>
            <a:ext cx="9959305" cy="13066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МЕКТЕПКЕ ДЕЙІНГІ ТӘРБИЕМЕН ЖӘНЕ ОҚЫТУМЕН ҚАМТЫЛМАҒАН БАЛАЛАРДЫҢ АТА-АНАЛАРЫМЕН ЖҰМЫСТЫ ҰЙЫМДАСТЫРУ БОЙЫНША  КОНСУЛЬТАЦИЯЛЫҚ ПУНКТТЕРГЕ АРНАЛҒАН НҰСҚАУЛЫҚТЫ АЛА ОТЫРЫП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противолежащие углы 8">
            <a:extLst>
              <a:ext uri="{FF2B5EF4-FFF2-40B4-BE49-F238E27FC236}">
                <a16:creationId xmlns="" xmlns:a16="http://schemas.microsoft.com/office/drawing/2014/main" id="{5ADD1A3A-0A1E-4507-84D0-B68094C5E02F}"/>
              </a:ext>
            </a:extLst>
          </p:cNvPr>
          <p:cNvSpPr/>
          <p:nvPr/>
        </p:nvSpPr>
        <p:spPr>
          <a:xfrm flipH="1">
            <a:off x="682257" y="2334129"/>
            <a:ext cx="4435407" cy="3151222"/>
          </a:xfrm>
          <a:prstGeom prst="round2DiagRect">
            <a:avLst/>
          </a:prstGeom>
          <a:noFill/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D08FB94-5F16-4EDF-854C-D2D97C7631BA}"/>
              </a:ext>
            </a:extLst>
          </p:cNvPr>
          <p:cNvSpPr txBox="1"/>
          <p:nvPr/>
        </p:nvSpPr>
        <p:spPr>
          <a:xfrm>
            <a:off x="883181" y="2648742"/>
            <a:ext cx="39738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КОНСУЛЬТАЦИЯЛЫҚ ПУНКТ ҚЫЗМЕТІНІҢ МАҚСАТТАРЫ МЕН </a:t>
            </a:r>
            <a:r>
              <a:rPr lang="kk-KZ" sz="12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МІНДЕТТЕРІ</a:t>
            </a:r>
          </a:p>
          <a:p>
            <a:pPr algn="ctr"/>
            <a:endParaRPr lang="kk-KZ" sz="12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АТА-АНАЛАРҒА АРНАЛҒАН  КОНСУЛЬТАЦИЯЛЫҚ ПУНКТТІҢ ЖҰМЫСЫ БІЛІМ БЕРУ САЛАСЫНДАҒЫ МЕМЛЕКЕТТІК САЯСАТ ҚАҒИДАТТАРЫН ІСКЕ АСЫРУҒА, МЕКТЕП ЖАСЫНА ДЕЙІНГІ БАЛАЛАРДЫ ҮЙДЕ ТӘРБИЕЛЕП ОТЫРҒАН ОТБАСЫЛАРҒА КӨМЕК КӨРСЕТУДІ ҚАМТАМАСЫЗ ЕТУГЕ БАҒЫТТАЛҒАН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158CA657-576D-48A1-85DB-B79852229F5E}"/>
              </a:ext>
            </a:extLst>
          </p:cNvPr>
          <p:cNvSpPr/>
          <p:nvPr/>
        </p:nvSpPr>
        <p:spPr>
          <a:xfrm>
            <a:off x="5886450" y="1705479"/>
            <a:ext cx="579512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 ЖАСЫНА ДЕЙІНГІ БАЛАЛАРДЫ ҮЙДЕ ТӘРБИЕЛЕП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ОТЫРЫП ОТБАСЫЛАРҒА КОНСУЛЬТАЦИЯЛЫҚ ЖӘНЕ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ӘДІСТЕМЕЛІК КӨМЕК КӨРСЕТУ.</a:t>
            </a:r>
          </a:p>
          <a:p>
            <a:r>
              <a:rPr lang="ru-RU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МІНДЕТТЕРІ: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-МЕКТЕП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ЖАСЫНА ДЕЙІНГІ БАЛАНЫҢ ЖАН-ЖАҚТЫ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ДАМУЫ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МӘСЕЛЕЛЕРІ БОЙЫНША АТА-АНАЛАРҒА ӘДІСТЕМЕЛІК КӨМЕК КӨРСЕТУ, МЕКТЕП ЖАСЫНА ДЕЙІНГІ БАЛАЛАРДЫ ӘЛЕУМЕТТЕНДІРУГЕ ЫҚПАЛ ЕТУ.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-АТА-АНАЛАРҒА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ЖАСТАН БАСТАП 1 СЫНАПҚА ҚАБАЛДАНҒАНҒА ДЕЙІН БАЛАЛАРДЫ ТӘРБИЕЛЕУ, ОҚЫТУ МӘСЕЛЕЛЕРІ БОЙЫНША КОНСУЛЬТАЦИЯЛЫҚ КӨМЕК КӨРСЕТУ,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-АТА-НАЛАРҒА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ДИАГНОСТИКАЛЫҚ КӨМЕК КӨРСЕТУ МЕКТЕП ЖАСЫНА БАЛАЛАРДЫҢ ДАМУЫНДАҒЫ МӘСЕЛЕЛЕРДІ АНЫҚТАУ ЖӘНЕ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ДИАГНОСТИКАЛАУ</a:t>
            </a: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-МЕКТЕН ЖАСЫНА ДЕЙІНГІ БАЛАЛАРДЫҢ ДЕНЕ БІТІМІ, ПСИХОЛОГИЯЛЫҚ ЖӘНЕ ӘЛЕУМЕТТІК ДАМУЫНДАҒЫ ӘРТҮРЛІ АУЫТҚУЛАРДЫҢ АЛДЫН АЛУ;</a:t>
            </a:r>
          </a:p>
          <a:p>
            <a:pPr>
              <a:buFontTx/>
              <a:buChar char="-"/>
            </a:pP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 ЖАСЫНА ДЕЙІНГІ БАЛАЛАРДЫ ҮЙДЕ ТӘРБИЕЛЕП ОТЫРҒАН АТА-АНАЛАРҒА АҚПАРАТТЫҚ ҚОЛДАУ КӨРСЕТУ;</a:t>
            </a:r>
          </a:p>
          <a:p>
            <a:pPr>
              <a:buFontTx/>
              <a:buChar char="-"/>
            </a:pP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ТӘРБИЕЛЕНУШІНІҢ ТОЛЫҚҚАНДЫ ДАМУЫН ҚАМТАМАСЫЗ ЕТУ ҮШІН ОТБАСЫМЕН ТЫҒЫЗ ЫНТЫМАҚТАСТЫҚ ОРНАТУ Б.Т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441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892980B-038B-47F7-B28E-654B8C7C35F2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966" y="1736710"/>
            <a:ext cx="4898570" cy="4700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0773B18F-8FAB-4E02-9567-851F9AEF4075}"/>
              </a:ext>
            </a:extLst>
          </p:cNvPr>
          <p:cNvSpPr/>
          <p:nvPr/>
        </p:nvSpPr>
        <p:spPr>
          <a:xfrm>
            <a:off x="839182" y="1620599"/>
            <a:ext cx="5256818" cy="4578283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dirty="0"/>
          </a:p>
        </p:txBody>
      </p:sp>
      <p:pic>
        <p:nvPicPr>
          <p:cNvPr id="4" name="Picture 6" descr="http://sch5-gusev.ru/uploads/posts/2012-04/1335422820_lyubi-knigi.jpg">
            <a:extLst>
              <a:ext uri="{FF2B5EF4-FFF2-40B4-BE49-F238E27FC236}">
                <a16:creationId xmlns="" xmlns:a16="http://schemas.microsoft.com/office/drawing/2014/main" id="{A3906B5C-3570-47D0-8F78-04F599B24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7" y="143294"/>
            <a:ext cx="1341980" cy="130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C8A656FE-975C-466F-8A75-FAB41793C2B8}"/>
              </a:ext>
            </a:extLst>
          </p:cNvPr>
          <p:cNvSpPr/>
          <p:nvPr/>
        </p:nvSpPr>
        <p:spPr>
          <a:xfrm>
            <a:off x="1802674" y="95845"/>
            <a:ext cx="9959305" cy="13066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k-KZ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Консультациялық пункттің жұмысын </a:t>
            </a:r>
          </a:p>
          <a:p>
            <a:pPr algn="ctr"/>
            <a:r>
              <a:rPr lang="kk-KZ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ұйымдастыру туралы бұйрығы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загнутый угол 5">
            <a:extLst>
              <a:ext uri="{FF2B5EF4-FFF2-40B4-BE49-F238E27FC236}">
                <a16:creationId xmlns="" xmlns:a16="http://schemas.microsoft.com/office/drawing/2014/main" id="{7FDBDF35-D4B5-4FC4-9376-D506B5CB0C16}"/>
              </a:ext>
            </a:extLst>
          </p:cNvPr>
          <p:cNvSpPr/>
          <p:nvPr/>
        </p:nvSpPr>
        <p:spPr>
          <a:xfrm>
            <a:off x="679163" y="1573150"/>
            <a:ext cx="6171920" cy="5027655"/>
          </a:xfrm>
          <a:prstGeom prst="foldedCorner">
            <a:avLst/>
          </a:prstGeom>
          <a:noFill/>
          <a:ln w="254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9" name="Прямоугольник: скругленные противолежащие углы 8">
            <a:extLst>
              <a:ext uri="{FF2B5EF4-FFF2-40B4-BE49-F238E27FC236}">
                <a16:creationId xmlns="" xmlns:a16="http://schemas.microsoft.com/office/drawing/2014/main" id="{5ADD1A3A-0A1E-4507-84D0-B68094C5E02F}"/>
              </a:ext>
            </a:extLst>
          </p:cNvPr>
          <p:cNvSpPr/>
          <p:nvPr/>
        </p:nvSpPr>
        <p:spPr>
          <a:xfrm flipH="1">
            <a:off x="7106193" y="3469177"/>
            <a:ext cx="4435407" cy="3151222"/>
          </a:xfrm>
          <a:prstGeom prst="round2DiagRect">
            <a:avLst/>
          </a:prstGeom>
          <a:noFill/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EED9632-4A84-4508-BB0C-517CCCBD771A}"/>
              </a:ext>
            </a:extLst>
          </p:cNvPr>
          <p:cNvPicPr/>
          <p:nvPr/>
        </p:nvPicPr>
        <p:blipFill>
          <a:blip r:embed="rId5"/>
          <a:srcRect l="4625" t="9956" r="39933" b="58499"/>
          <a:stretch>
            <a:fillRect/>
          </a:stretch>
        </p:blipFill>
        <p:spPr bwMode="auto">
          <a:xfrm>
            <a:off x="7315200" y="3592285"/>
            <a:ext cx="3971290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25457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F0EFF1DB-E37E-4B17-9FC2-CE872A3C4283}"/>
              </a:ext>
            </a:extLst>
          </p:cNvPr>
          <p:cNvPicPr/>
          <p:nvPr/>
        </p:nvPicPr>
        <p:blipFill>
          <a:blip r:embed="rId2" cstate="print"/>
          <a:srcRect l="5566" t="5793" b="10161"/>
          <a:stretch>
            <a:fillRect/>
          </a:stretch>
        </p:blipFill>
        <p:spPr bwMode="auto">
          <a:xfrm>
            <a:off x="5960322" y="1660691"/>
            <a:ext cx="4075818" cy="490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04F11BCE-44F4-4449-8953-F58268940C10}"/>
              </a:ext>
            </a:extLst>
          </p:cNvPr>
          <p:cNvPicPr/>
          <p:nvPr/>
        </p:nvPicPr>
        <p:blipFill>
          <a:blip r:embed="rId3" cstate="print"/>
          <a:srcRect l="7649" t="3277" r="2573" b="18460"/>
          <a:stretch>
            <a:fillRect/>
          </a:stretch>
        </p:blipFill>
        <p:spPr bwMode="auto">
          <a:xfrm>
            <a:off x="248759" y="1839024"/>
            <a:ext cx="3584028" cy="45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5" descr="https://encrypted-tbn3.gstatic.com/images?q=tbn:ANd9GcQ1lMVvJnmEvl2900JOTC2anRHKpu6msCVu_umZ5kWdwxQ3b8gv">
            <a:extLst>
              <a:ext uri="{FF2B5EF4-FFF2-40B4-BE49-F238E27FC236}">
                <a16:creationId xmlns="" xmlns:a16="http://schemas.microsoft.com/office/drawing/2014/main" id="{C7C57E58-E038-4E86-BD72-0064E2D5D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153" y="307374"/>
            <a:ext cx="2155657" cy="1353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28D4CB5-29B2-4535-8B85-69524248951C}"/>
              </a:ext>
            </a:extLst>
          </p:cNvPr>
          <p:cNvSpPr/>
          <p:nvPr/>
        </p:nvSpPr>
        <p:spPr>
          <a:xfrm>
            <a:off x="1102063" y="129041"/>
            <a:ext cx="98649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Қызымет атқаратын педагогтардың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лауазымдық нұсқаулықтары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889D9EC0-8583-409A-BF7A-12C3ED1CFF93}"/>
              </a:ext>
            </a:extLst>
          </p:cNvPr>
          <p:cNvSpPr/>
          <p:nvPr/>
        </p:nvSpPr>
        <p:spPr>
          <a:xfrm>
            <a:off x="1756325" y="97312"/>
            <a:ext cx="9127265" cy="10624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11DA2CDD-B261-4690-B26B-213C2EE58DD3}"/>
              </a:ext>
            </a:extLst>
          </p:cNvPr>
          <p:cNvSpPr/>
          <p:nvPr/>
        </p:nvSpPr>
        <p:spPr>
          <a:xfrm>
            <a:off x="191383" y="1763486"/>
            <a:ext cx="3641404" cy="48787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103CE1DB-6EA6-498E-869C-42DBE9048162}"/>
              </a:ext>
            </a:extLst>
          </p:cNvPr>
          <p:cNvSpPr/>
          <p:nvPr/>
        </p:nvSpPr>
        <p:spPr>
          <a:xfrm>
            <a:off x="3694456" y="4132232"/>
            <a:ext cx="2197747" cy="24819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="" xmlns:a16="http://schemas.microsoft.com/office/drawing/2014/main" id="{EB6EDEA6-A8CC-453E-99D1-B267BE87328E}"/>
              </a:ext>
            </a:extLst>
          </p:cNvPr>
          <p:cNvSpPr/>
          <p:nvPr/>
        </p:nvSpPr>
        <p:spPr>
          <a:xfrm>
            <a:off x="6045954" y="1720621"/>
            <a:ext cx="4075818" cy="487878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EA2862D2-FE74-4233-AFB6-3424814B342F}"/>
              </a:ext>
            </a:extLst>
          </p:cNvPr>
          <p:cNvPicPr/>
          <p:nvPr/>
        </p:nvPicPr>
        <p:blipFill>
          <a:blip r:embed="rId5" cstate="print"/>
          <a:srcRect l="8163" t="5416" r="3638" b="31234"/>
          <a:stretch>
            <a:fillRect/>
          </a:stretch>
        </p:blipFill>
        <p:spPr bwMode="auto">
          <a:xfrm>
            <a:off x="9952438" y="4160014"/>
            <a:ext cx="2124799" cy="239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="" xmlns:a16="http://schemas.microsoft.com/office/drawing/2014/main" id="{7854CE28-9F91-4713-86F1-247E2881EF99}"/>
              </a:ext>
            </a:extLst>
          </p:cNvPr>
          <p:cNvSpPr/>
          <p:nvPr/>
        </p:nvSpPr>
        <p:spPr>
          <a:xfrm>
            <a:off x="9876689" y="4132232"/>
            <a:ext cx="2197747" cy="2481943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FD5BBAA5-F07A-4BAA-8047-B7ACF49EC464}"/>
              </a:ext>
            </a:extLst>
          </p:cNvPr>
          <p:cNvPicPr/>
          <p:nvPr/>
        </p:nvPicPr>
        <p:blipFill>
          <a:blip r:embed="rId6" cstate="print"/>
          <a:srcRect l="7471" t="4534" b="40512"/>
          <a:stretch>
            <a:fillRect/>
          </a:stretch>
        </p:blipFill>
        <p:spPr bwMode="auto">
          <a:xfrm>
            <a:off x="3832787" y="4211431"/>
            <a:ext cx="1992242" cy="2303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204207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B6F397C-DCB1-44F6-9A83-BE2F92E133FF}"/>
              </a:ext>
            </a:extLst>
          </p:cNvPr>
          <p:cNvPicPr/>
          <p:nvPr/>
        </p:nvPicPr>
        <p:blipFill rotWithShape="1">
          <a:blip r:embed="rId3" cstate="print"/>
          <a:srcRect r="7555"/>
          <a:stretch/>
        </p:blipFill>
        <p:spPr bwMode="auto">
          <a:xfrm>
            <a:off x="6866711" y="1432917"/>
            <a:ext cx="4345575" cy="517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9CA6938-1744-45F1-8E0A-BFFF544534A7}"/>
              </a:ext>
            </a:extLst>
          </p:cNvPr>
          <p:cNvPicPr/>
          <p:nvPr/>
        </p:nvPicPr>
        <p:blipFill rotWithShape="1">
          <a:blip r:embed="rId4" cstate="print"/>
          <a:srcRect l="5115" r="5211"/>
          <a:stretch/>
        </p:blipFill>
        <p:spPr bwMode="auto">
          <a:xfrm>
            <a:off x="979714" y="1357161"/>
            <a:ext cx="4345575" cy="5331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4E724CF6-C939-4430-8A1B-E7236CF8F42F}"/>
              </a:ext>
            </a:extLst>
          </p:cNvPr>
          <p:cNvSpPr/>
          <p:nvPr/>
        </p:nvSpPr>
        <p:spPr>
          <a:xfrm>
            <a:off x="329123" y="292316"/>
            <a:ext cx="9992331" cy="8843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Консультациялық пунктте қызмет атқаратын мамандар мен тәрбиешілердің жұмыс кестесі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противолежащие углы 6">
            <a:extLst>
              <a:ext uri="{FF2B5EF4-FFF2-40B4-BE49-F238E27FC236}">
                <a16:creationId xmlns="" xmlns:a16="http://schemas.microsoft.com/office/drawing/2014/main" id="{276213BE-3229-4CB8-B572-6E37B6B59F4F}"/>
              </a:ext>
            </a:extLst>
          </p:cNvPr>
          <p:cNvSpPr/>
          <p:nvPr/>
        </p:nvSpPr>
        <p:spPr>
          <a:xfrm>
            <a:off x="548640" y="1357161"/>
            <a:ext cx="5708469" cy="5179511"/>
          </a:xfrm>
          <a:prstGeom prst="round2Diag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9" name="Прямоугольник: скругленные противолежащие углы 8">
            <a:extLst>
              <a:ext uri="{FF2B5EF4-FFF2-40B4-BE49-F238E27FC236}">
                <a16:creationId xmlns="" xmlns:a16="http://schemas.microsoft.com/office/drawing/2014/main" id="{4655A99A-939F-4418-89F9-521A1FCD8629}"/>
              </a:ext>
            </a:extLst>
          </p:cNvPr>
          <p:cNvSpPr/>
          <p:nvPr/>
        </p:nvSpPr>
        <p:spPr>
          <a:xfrm>
            <a:off x="6440390" y="1357162"/>
            <a:ext cx="5381496" cy="5179510"/>
          </a:xfrm>
          <a:prstGeom prst="round2Diag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8" name="Рисунок 5" descr="https://encrypted-tbn0.gstatic.com/images?q=tbn:ANd9GcQ3DqVd1Zbmt3AeBVCotYdIGWc_ZOiT1KavM-Xxdj-Ep6rY4TxY_Q">
            <a:extLst>
              <a:ext uri="{FF2B5EF4-FFF2-40B4-BE49-F238E27FC236}">
                <a16:creationId xmlns="" xmlns:a16="http://schemas.microsoft.com/office/drawing/2014/main" id="{F2ED2316-5654-46AA-97DD-8B3952E9A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641" y="349788"/>
            <a:ext cx="1440220" cy="82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80620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125F7701-8936-4910-B4BD-DA494D854B84}"/>
              </a:ext>
            </a:extLst>
          </p:cNvPr>
          <p:cNvSpPr/>
          <p:nvPr/>
        </p:nvSpPr>
        <p:spPr>
          <a:xfrm>
            <a:off x="1034521" y="219913"/>
            <a:ext cx="10585236" cy="6835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4" indent="-342904" algn="ctr">
              <a:lnSpc>
                <a:spcPct val="115000"/>
              </a:lnSpc>
              <a:tabLst>
                <a:tab pos="228604" algn="l"/>
                <a:tab pos="630563" algn="l"/>
              </a:tabLst>
            </a:pP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Жылдық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жоспар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F9089990-A556-4243-AF55-EBEECCA1DF86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894217253"/>
              </p:ext>
            </p:extLst>
          </p:nvPr>
        </p:nvGraphicFramePr>
        <p:xfrm>
          <a:off x="248194" y="321327"/>
          <a:ext cx="11231880" cy="6536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EF970BD-3EE7-4AD9-8079-82DE77EBB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0943" y="3092339"/>
            <a:ext cx="1659434" cy="1229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BB605BA-6AEA-453F-886C-6A1F3F8924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b="12027"/>
          <a:stretch/>
        </p:blipFill>
        <p:spPr>
          <a:xfrm>
            <a:off x="1526875" y="1437390"/>
            <a:ext cx="5055079" cy="49202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6986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EA8F03A6-8F7B-4BE6-BAC9-81DE89A1675E}"/>
              </a:ext>
            </a:extLst>
          </p:cNvPr>
          <p:cNvSpPr txBox="1">
            <a:spLocks/>
          </p:cNvSpPr>
          <p:nvPr/>
        </p:nvSpPr>
        <p:spPr>
          <a:xfrm>
            <a:off x="105955" y="512089"/>
            <a:ext cx="5066937" cy="6635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Консультациялық пунктте </a:t>
            </a:r>
          </a:p>
          <a:p>
            <a:pPr algn="ctr"/>
            <a:r>
              <a:rPr lang="kk-KZ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ұйымдастырылған іс-әрекетінің кестесі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="" xmlns:a16="http://schemas.microsoft.com/office/drawing/2014/main" id="{19EFD3BE-B4E6-41E6-9F63-34C7E62CC5D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55093856"/>
              </p:ext>
            </p:extLst>
          </p:nvPr>
        </p:nvGraphicFramePr>
        <p:xfrm>
          <a:off x="275772" y="627017"/>
          <a:ext cx="11014663" cy="6088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F4BD019-49C2-419A-8ADC-A243EC0CD0CC}"/>
              </a:ext>
            </a:extLst>
          </p:cNvPr>
          <p:cNvPicPr/>
          <p:nvPr/>
        </p:nvPicPr>
        <p:blipFill rotWithShape="1">
          <a:blip r:embed="rId6" cstate="print"/>
          <a:srcRect l="2801" t="313" r="3621" b="3160"/>
          <a:stretch/>
        </p:blipFill>
        <p:spPr bwMode="auto">
          <a:xfrm>
            <a:off x="690799" y="2285999"/>
            <a:ext cx="4900104" cy="435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9E88335-527D-4B5D-A4FD-091201ED90E8}"/>
              </a:ext>
            </a:extLst>
          </p:cNvPr>
          <p:cNvPicPr/>
          <p:nvPr/>
        </p:nvPicPr>
        <p:blipFill rotWithShape="1">
          <a:blip r:embed="rId7" cstate="print"/>
          <a:srcRect t="6644" r="14902" b="19357"/>
          <a:stretch/>
        </p:blipFill>
        <p:spPr bwMode="auto">
          <a:xfrm>
            <a:off x="6753497" y="1175657"/>
            <a:ext cx="4412040" cy="3814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5738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7868DC0D-517B-4ACE-A844-097C844E52E7}"/>
              </a:ext>
            </a:extLst>
          </p:cNvPr>
          <p:cNvPicPr/>
          <p:nvPr/>
        </p:nvPicPr>
        <p:blipFill rotWithShape="1">
          <a:blip r:embed="rId2" cstate="print"/>
          <a:srcRect l="2845" b="17177"/>
          <a:stretch/>
        </p:blipFill>
        <p:spPr bwMode="auto">
          <a:xfrm>
            <a:off x="4354284" y="1207823"/>
            <a:ext cx="2786745" cy="403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79F1B0D-BB52-487F-9922-0F7BEF2FEFC1}"/>
              </a:ext>
            </a:extLst>
          </p:cNvPr>
          <p:cNvPicPr/>
          <p:nvPr/>
        </p:nvPicPr>
        <p:blipFill rotWithShape="1">
          <a:blip r:embed="rId3" cstate="print"/>
          <a:srcRect l="6371" t="1388" b="27778"/>
          <a:stretch/>
        </p:blipFill>
        <p:spPr bwMode="auto">
          <a:xfrm>
            <a:off x="313869" y="1267096"/>
            <a:ext cx="3707293" cy="485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6720CECD-6892-4C36-8BB8-B6FF52B96FB7}"/>
              </a:ext>
            </a:extLst>
          </p:cNvPr>
          <p:cNvSpPr/>
          <p:nvPr/>
        </p:nvSpPr>
        <p:spPr>
          <a:xfrm>
            <a:off x="209006" y="1136468"/>
            <a:ext cx="3944983" cy="499001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C8579B70-2603-4DEB-80F4-43FB0AFB736E}"/>
              </a:ext>
            </a:extLst>
          </p:cNvPr>
          <p:cNvSpPr/>
          <p:nvPr/>
        </p:nvSpPr>
        <p:spPr>
          <a:xfrm>
            <a:off x="4267200" y="1156062"/>
            <a:ext cx="2786745" cy="408214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изогнутая вниз 11">
            <a:extLst>
              <a:ext uri="{FF2B5EF4-FFF2-40B4-BE49-F238E27FC236}">
                <a16:creationId xmlns="" xmlns:a16="http://schemas.microsoft.com/office/drawing/2014/main" id="{FBF74A83-AF16-44C3-BCFF-77E827AF10F8}"/>
              </a:ext>
            </a:extLst>
          </p:cNvPr>
          <p:cNvSpPr/>
          <p:nvPr/>
        </p:nvSpPr>
        <p:spPr>
          <a:xfrm rot="504349">
            <a:off x="9129344" y="2280107"/>
            <a:ext cx="2288182" cy="1344976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6710FA5B-7E2D-4616-9D13-B995A73762BE}"/>
              </a:ext>
            </a:extLst>
          </p:cNvPr>
          <p:cNvSpPr/>
          <p:nvPr/>
        </p:nvSpPr>
        <p:spPr>
          <a:xfrm>
            <a:off x="7141029" y="1156062"/>
            <a:ext cx="2786745" cy="408214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7E6285DE-1C03-41B8-9834-4B711415145E}"/>
              </a:ext>
            </a:extLst>
          </p:cNvPr>
          <p:cNvSpPr/>
          <p:nvPr/>
        </p:nvSpPr>
        <p:spPr>
          <a:xfrm>
            <a:off x="9724570" y="3741789"/>
            <a:ext cx="2258423" cy="300735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B610853-BEA3-4AC5-9E71-A863C6C6B2E7}"/>
              </a:ext>
            </a:extLst>
          </p:cNvPr>
          <p:cNvPicPr/>
          <p:nvPr/>
        </p:nvPicPr>
        <p:blipFill rotWithShape="1">
          <a:blip r:embed="rId4" cstate="print"/>
          <a:srcRect l="5309" b="9041"/>
          <a:stretch/>
        </p:blipFill>
        <p:spPr bwMode="auto">
          <a:xfrm>
            <a:off x="7228114" y="1207823"/>
            <a:ext cx="2642028" cy="3860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A41F9FB2-C91E-43A1-B185-DAE863462AD2}"/>
              </a:ext>
            </a:extLst>
          </p:cNvPr>
          <p:cNvPicPr/>
          <p:nvPr/>
        </p:nvPicPr>
        <p:blipFill rotWithShape="1">
          <a:blip r:embed="rId5" cstate="print"/>
          <a:srcRect l="2506" b="45597"/>
          <a:stretch/>
        </p:blipFill>
        <p:spPr bwMode="auto">
          <a:xfrm>
            <a:off x="9811654" y="3828422"/>
            <a:ext cx="2066477" cy="2863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4D3725E4-B67F-44FE-A038-9A5393A14333}"/>
              </a:ext>
            </a:extLst>
          </p:cNvPr>
          <p:cNvSpPr/>
          <p:nvPr/>
        </p:nvSpPr>
        <p:spPr>
          <a:xfrm>
            <a:off x="908343" y="108857"/>
            <a:ext cx="9992331" cy="8843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пен логопед маманның консультациялық пункттегі жеке жұмыс жоспарлары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9510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034C236-AB86-4513-AE14-3C43A572334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7945" y="1037491"/>
            <a:ext cx="3368029" cy="470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2A9DC37-647C-4EF7-A93B-E5FCF28F4C9B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7945" y="1037491"/>
            <a:ext cx="3368029" cy="478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5CCBE-0849-4783-B123-3E5AD0C5F300}"/>
              </a:ext>
            </a:extLst>
          </p:cNvPr>
          <p:cNvPicPr/>
          <p:nvPr/>
        </p:nvPicPr>
        <p:blipFill rotWithShape="1">
          <a:blip r:embed="rId4" cstate="print"/>
          <a:srcRect l="10865" t="844" r="1602" b="39189"/>
          <a:stretch/>
        </p:blipFill>
        <p:spPr bwMode="auto">
          <a:xfrm>
            <a:off x="260419" y="1037492"/>
            <a:ext cx="3476730" cy="429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4EF85BA-DA10-4FC2-8912-4551D54ED413}"/>
              </a:ext>
            </a:extLst>
          </p:cNvPr>
          <p:cNvSpPr/>
          <p:nvPr/>
        </p:nvSpPr>
        <p:spPr>
          <a:xfrm>
            <a:off x="261257" y="1037492"/>
            <a:ext cx="3476730" cy="478301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FF51743-4403-46EB-AEFA-1483DDB6BFAD}"/>
              </a:ext>
            </a:extLst>
          </p:cNvPr>
          <p:cNvSpPr/>
          <p:nvPr/>
        </p:nvSpPr>
        <p:spPr>
          <a:xfrm>
            <a:off x="4071257" y="1037492"/>
            <a:ext cx="3476730" cy="478301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110E472-25A0-45BE-9C60-5A7C7CF47637}"/>
              </a:ext>
            </a:extLst>
          </p:cNvPr>
          <p:cNvSpPr/>
          <p:nvPr/>
        </p:nvSpPr>
        <p:spPr>
          <a:xfrm>
            <a:off x="7881257" y="1037492"/>
            <a:ext cx="3476730" cy="478301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="" xmlns:a16="http://schemas.microsoft.com/office/drawing/2014/main" id="{AA15EBE4-2E1D-46A4-9382-06EEA463FAF3}"/>
              </a:ext>
            </a:extLst>
          </p:cNvPr>
          <p:cNvSpPr/>
          <p:nvPr/>
        </p:nvSpPr>
        <p:spPr>
          <a:xfrm rot="5400000">
            <a:off x="3667646" y="5004084"/>
            <a:ext cx="803870" cy="663189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="" xmlns:a16="http://schemas.microsoft.com/office/drawing/2014/main" id="{0A7DFB40-74FD-45ED-95C2-805FCD4316B7}"/>
              </a:ext>
            </a:extLst>
          </p:cNvPr>
          <p:cNvSpPr/>
          <p:nvPr/>
        </p:nvSpPr>
        <p:spPr>
          <a:xfrm rot="5400000">
            <a:off x="7479321" y="5004084"/>
            <a:ext cx="803870" cy="663189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5CF55B41-C5BD-47FF-AEF6-8B0562F8AF36}"/>
              </a:ext>
            </a:extLst>
          </p:cNvPr>
          <p:cNvSpPr/>
          <p:nvPr/>
        </p:nvSpPr>
        <p:spPr>
          <a:xfrm>
            <a:off x="908344" y="108857"/>
            <a:ext cx="9984070" cy="8038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Консультациялық пунктке қабылданған балалар тізімі мен өтініші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16027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</TotalTime>
  <Words>277</Words>
  <Application>Microsoft Office PowerPoint</Application>
  <PresentationFormat>Произвольный</PresentationFormat>
  <Paragraphs>50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Кунекей</cp:lastModifiedBy>
  <cp:revision>36</cp:revision>
  <dcterms:created xsi:type="dcterms:W3CDTF">2022-12-05T06:32:07Z</dcterms:created>
  <dcterms:modified xsi:type="dcterms:W3CDTF">2023-10-21T06:14:43Z</dcterms:modified>
</cp:coreProperties>
</file>